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Lst>
  <p:notesMasterIdLst>
    <p:notesMasterId r:id="rId39"/>
  </p:notesMasterIdLst>
  <p:handoutMasterIdLst>
    <p:handoutMasterId r:id="rId40"/>
  </p:handoutMasterIdLst>
  <p:sldIdLst>
    <p:sldId id="256" r:id="rId5"/>
    <p:sldId id="325" r:id="rId6"/>
    <p:sldId id="324" r:id="rId7"/>
    <p:sldId id="257" r:id="rId8"/>
    <p:sldId id="326" r:id="rId9"/>
    <p:sldId id="347" r:id="rId10"/>
    <p:sldId id="345" r:id="rId11"/>
    <p:sldId id="344" r:id="rId12"/>
    <p:sldId id="328" r:id="rId13"/>
    <p:sldId id="329" r:id="rId14"/>
    <p:sldId id="330" r:id="rId15"/>
    <p:sldId id="331" r:id="rId16"/>
    <p:sldId id="333" r:id="rId17"/>
    <p:sldId id="334" r:id="rId18"/>
    <p:sldId id="335" r:id="rId19"/>
    <p:sldId id="336" r:id="rId20"/>
    <p:sldId id="337" r:id="rId21"/>
    <p:sldId id="338" r:id="rId22"/>
    <p:sldId id="339" r:id="rId23"/>
    <p:sldId id="340" r:id="rId24"/>
    <p:sldId id="341" r:id="rId25"/>
    <p:sldId id="342" r:id="rId26"/>
    <p:sldId id="343" r:id="rId27"/>
    <p:sldId id="357" r:id="rId28"/>
    <p:sldId id="349" r:id="rId29"/>
    <p:sldId id="350" r:id="rId30"/>
    <p:sldId id="352" r:id="rId31"/>
    <p:sldId id="351" r:id="rId32"/>
    <p:sldId id="353" r:id="rId33"/>
    <p:sldId id="354" r:id="rId34"/>
    <p:sldId id="355" r:id="rId35"/>
    <p:sldId id="356" r:id="rId36"/>
    <p:sldId id="346" r:id="rId37"/>
    <p:sldId id="26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D0D"/>
    <a:srgbClr val="767E37"/>
    <a:srgbClr val="58199D"/>
    <a:srgbClr val="68598D"/>
    <a:srgbClr val="646C92"/>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0C2315-FE9F-4FB1-A4E3-45AD2E4BDAF6}" v="208" dt="2024-12-11T16:11:38.130"/>
  </p1510:revLst>
</p1510:revInfo>
</file>

<file path=ppt/tableStyles.xml><?xml version="1.0" encoding="utf-8"?>
<a:tblStyleLst xmlns:a="http://schemas.openxmlformats.org/drawingml/2006/main" def="{0505E3EF-67EA-436B-97B2-0124C06EBD2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660" autoAdjust="0"/>
  </p:normalViewPr>
  <p:slideViewPr>
    <p:cSldViewPr snapToGrid="0">
      <p:cViewPr varScale="1">
        <p:scale>
          <a:sx n="78" d="100"/>
          <a:sy n="78" d="100"/>
        </p:scale>
        <p:origin x="216" y="72"/>
      </p:cViewPr>
      <p:guideLst/>
    </p:cSldViewPr>
  </p:slideViewPr>
  <p:outlineViewPr>
    <p:cViewPr>
      <p:scale>
        <a:sx n="33" d="100"/>
        <a:sy n="33" d="100"/>
      </p:scale>
      <p:origin x="0" y="-4464"/>
    </p:cViewPr>
  </p:outlineViewPr>
  <p:notesTextViewPr>
    <p:cViewPr>
      <p:scale>
        <a:sx n="1" d="1"/>
        <a:sy n="1" d="1"/>
      </p:scale>
      <p:origin x="0" y="0"/>
    </p:cViewPr>
  </p:notesTextViewPr>
  <p:sorterViewPr>
    <p:cViewPr varScale="1">
      <p:scale>
        <a:sx n="1" d="1"/>
        <a:sy n="1" d="1"/>
      </p:scale>
      <p:origin x="0" y="-314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veer Tarek" userId="f5962d6effbd0ad0" providerId="LiveId" clId="{2A0C2315-FE9F-4FB1-A4E3-45AD2E4BDAF6}"/>
    <pc:docChg chg="undo custSel addSld delSld modSld sldOrd">
      <pc:chgData name="Tanveer Tarek" userId="f5962d6effbd0ad0" providerId="LiveId" clId="{2A0C2315-FE9F-4FB1-A4E3-45AD2E4BDAF6}" dt="2024-12-11T16:11:59.237" v="3841" actId="478"/>
      <pc:docMkLst>
        <pc:docMk/>
      </pc:docMkLst>
      <pc:sldChg chg="addSp delSp modSp mod">
        <pc:chgData name="Tanveer Tarek" userId="f5962d6effbd0ad0" providerId="LiveId" clId="{2A0C2315-FE9F-4FB1-A4E3-45AD2E4BDAF6}" dt="2024-12-11T14:05:32.441" v="2584" actId="1035"/>
        <pc:sldMkLst>
          <pc:docMk/>
          <pc:sldMk cId="2259308896" sldId="256"/>
        </pc:sldMkLst>
        <pc:spChg chg="del mod">
          <ac:chgData name="Tanveer Tarek" userId="f5962d6effbd0ad0" providerId="LiveId" clId="{2A0C2315-FE9F-4FB1-A4E3-45AD2E4BDAF6}" dt="2024-12-10T17:33:30.334" v="514" actId="478"/>
          <ac:spMkLst>
            <pc:docMk/>
            <pc:sldMk cId="2259308896" sldId="256"/>
            <ac:spMk id="2" creationId="{51DF3D98-3C30-4CFC-8643-C81E829C8C25}"/>
          </ac:spMkLst>
        </pc:spChg>
        <pc:spChg chg="add mod">
          <ac:chgData name="Tanveer Tarek" userId="f5962d6effbd0ad0" providerId="LiveId" clId="{2A0C2315-FE9F-4FB1-A4E3-45AD2E4BDAF6}" dt="2024-12-11T14:05:32.441" v="2584" actId="1035"/>
          <ac:spMkLst>
            <pc:docMk/>
            <pc:sldMk cId="2259308896" sldId="256"/>
            <ac:spMk id="4" creationId="{95FC22AE-F6C9-1CDB-B3A6-0181A923CEA2}"/>
          </ac:spMkLst>
        </pc:spChg>
        <pc:spChg chg="add mod">
          <ac:chgData name="Tanveer Tarek" userId="f5962d6effbd0ad0" providerId="LiveId" clId="{2A0C2315-FE9F-4FB1-A4E3-45AD2E4BDAF6}" dt="2024-12-11T14:05:24.242" v="2573" actId="1076"/>
          <ac:spMkLst>
            <pc:docMk/>
            <pc:sldMk cId="2259308896" sldId="256"/>
            <ac:spMk id="5" creationId="{8D8906FB-F8D5-A772-6126-B9E96464E57A}"/>
          </ac:spMkLst>
        </pc:spChg>
        <pc:spChg chg="add mod">
          <ac:chgData name="Tanveer Tarek" userId="f5962d6effbd0ad0" providerId="LiveId" clId="{2A0C2315-FE9F-4FB1-A4E3-45AD2E4BDAF6}" dt="2024-12-11T14:05:18.332" v="2570" actId="1076"/>
          <ac:spMkLst>
            <pc:docMk/>
            <pc:sldMk cId="2259308896" sldId="256"/>
            <ac:spMk id="6" creationId="{D19BBEFC-7B50-CE21-78E4-09AF64661664}"/>
          </ac:spMkLst>
        </pc:spChg>
        <pc:spChg chg="add mod">
          <ac:chgData name="Tanveer Tarek" userId="f5962d6effbd0ad0" providerId="LiveId" clId="{2A0C2315-FE9F-4FB1-A4E3-45AD2E4BDAF6}" dt="2024-12-10T17:44:53.036" v="730" actId="1076"/>
          <ac:spMkLst>
            <pc:docMk/>
            <pc:sldMk cId="2259308896" sldId="256"/>
            <ac:spMk id="7" creationId="{CC0BB743-69E5-4FC6-B54D-437B98FEA5C8}"/>
          </ac:spMkLst>
        </pc:spChg>
        <pc:picChg chg="add mod">
          <ac:chgData name="Tanveer Tarek" userId="f5962d6effbd0ad0" providerId="LiveId" clId="{2A0C2315-FE9F-4FB1-A4E3-45AD2E4BDAF6}" dt="2024-12-10T17:02:30.858" v="128"/>
          <ac:picMkLst>
            <pc:docMk/>
            <pc:sldMk cId="2259308896" sldId="256"/>
            <ac:picMk id="3" creationId="{60A549AE-1457-B9CC-3296-81310E2C44C2}"/>
          </ac:picMkLst>
        </pc:picChg>
      </pc:sldChg>
      <pc:sldChg chg="addSp delSp modSp mod">
        <pc:chgData name="Tanveer Tarek" userId="f5962d6effbd0ad0" providerId="LiveId" clId="{2A0C2315-FE9F-4FB1-A4E3-45AD2E4BDAF6}" dt="2024-12-11T15:11:27.318" v="3640" actId="20577"/>
        <pc:sldMkLst>
          <pc:docMk/>
          <pc:sldMk cId="1325608595" sldId="257"/>
        </pc:sldMkLst>
        <pc:spChg chg="mod">
          <ac:chgData name="Tanveer Tarek" userId="f5962d6effbd0ad0" providerId="LiveId" clId="{2A0C2315-FE9F-4FB1-A4E3-45AD2E4BDAF6}" dt="2024-12-11T14:23:56.150" v="2624" actId="26606"/>
          <ac:spMkLst>
            <pc:docMk/>
            <pc:sldMk cId="1325608595" sldId="257"/>
            <ac:spMk id="2" creationId="{912DF434-28DB-4621-A497-D62C41CE0419}"/>
          </ac:spMkLst>
        </pc:spChg>
        <pc:spChg chg="mod">
          <ac:chgData name="Tanveer Tarek" userId="f5962d6effbd0ad0" providerId="LiveId" clId="{2A0C2315-FE9F-4FB1-A4E3-45AD2E4BDAF6}" dt="2024-12-11T15:11:27.318" v="3640" actId="20577"/>
          <ac:spMkLst>
            <pc:docMk/>
            <pc:sldMk cId="1325608595" sldId="257"/>
            <ac:spMk id="3" creationId="{22788C46-D0BC-4307-AE55-7601A139E7CB}"/>
          </ac:spMkLst>
        </pc:spChg>
        <pc:spChg chg="add del mod">
          <ac:chgData name="Tanveer Tarek" userId="f5962d6effbd0ad0" providerId="LiveId" clId="{2A0C2315-FE9F-4FB1-A4E3-45AD2E4BDAF6}" dt="2024-12-10T18:21:13.816" v="921" actId="478"/>
          <ac:spMkLst>
            <pc:docMk/>
            <pc:sldMk cId="1325608595" sldId="257"/>
            <ac:spMk id="7" creationId="{C0AA2529-5C9A-D9D8-8D89-B99EA4315CCE}"/>
          </ac:spMkLst>
        </pc:spChg>
        <pc:spChg chg="add del">
          <ac:chgData name="Tanveer Tarek" userId="f5962d6effbd0ad0" providerId="LiveId" clId="{2A0C2315-FE9F-4FB1-A4E3-45AD2E4BDAF6}" dt="2024-12-11T14:23:37.266" v="2617" actId="26606"/>
          <ac:spMkLst>
            <pc:docMk/>
            <pc:sldMk cId="1325608595" sldId="257"/>
            <ac:spMk id="11" creationId="{DB66C9CD-6BF4-44CA-8078-0BB819080761}"/>
          </ac:spMkLst>
        </pc:spChg>
        <pc:spChg chg="add del">
          <ac:chgData name="Tanveer Tarek" userId="f5962d6effbd0ad0" providerId="LiveId" clId="{2A0C2315-FE9F-4FB1-A4E3-45AD2E4BDAF6}" dt="2024-12-11T14:23:51.764" v="2619" actId="26606"/>
          <ac:spMkLst>
            <pc:docMk/>
            <pc:sldMk cId="1325608595" sldId="257"/>
            <ac:spMk id="15" creationId="{DB66C9CD-6BF4-44CA-8078-0BB819080761}"/>
          </ac:spMkLst>
        </pc:spChg>
        <pc:spChg chg="add del">
          <ac:chgData name="Tanveer Tarek" userId="f5962d6effbd0ad0" providerId="LiveId" clId="{2A0C2315-FE9F-4FB1-A4E3-45AD2E4BDAF6}" dt="2024-12-11T14:23:54.714" v="2621" actId="26606"/>
          <ac:spMkLst>
            <pc:docMk/>
            <pc:sldMk cId="1325608595" sldId="257"/>
            <ac:spMk id="19" creationId="{DB66C9CD-6BF4-44CA-8078-0BB819080761}"/>
          </ac:spMkLst>
        </pc:spChg>
        <pc:spChg chg="add del">
          <ac:chgData name="Tanveer Tarek" userId="f5962d6effbd0ad0" providerId="LiveId" clId="{2A0C2315-FE9F-4FB1-A4E3-45AD2E4BDAF6}" dt="2024-12-11T14:23:56.134" v="2623" actId="26606"/>
          <ac:spMkLst>
            <pc:docMk/>
            <pc:sldMk cId="1325608595" sldId="257"/>
            <ac:spMk id="22" creationId="{DB66C9CD-6BF4-44CA-8078-0BB819080761}"/>
          </ac:spMkLst>
        </pc:spChg>
        <pc:spChg chg="add">
          <ac:chgData name="Tanveer Tarek" userId="f5962d6effbd0ad0" providerId="LiveId" clId="{2A0C2315-FE9F-4FB1-A4E3-45AD2E4BDAF6}" dt="2024-12-11T14:23:56.150" v="2624" actId="26606"/>
          <ac:spMkLst>
            <pc:docMk/>
            <pc:sldMk cId="1325608595" sldId="257"/>
            <ac:spMk id="24" creationId="{DB66C9CD-6BF4-44CA-8078-0BB819080761}"/>
          </ac:spMkLst>
        </pc:spChg>
        <pc:picChg chg="add del mod">
          <ac:chgData name="Tanveer Tarek" userId="f5962d6effbd0ad0" providerId="LiveId" clId="{2A0C2315-FE9F-4FB1-A4E3-45AD2E4BDAF6}" dt="2024-12-11T14:20:35.402" v="2601" actId="478"/>
          <ac:picMkLst>
            <pc:docMk/>
            <pc:sldMk cId="1325608595" sldId="257"/>
            <ac:picMk id="5" creationId="{A2AE5AF5-D95B-CD62-2596-7B3366E7D829}"/>
          </ac:picMkLst>
        </pc:picChg>
        <pc:picChg chg="add mod">
          <ac:chgData name="Tanveer Tarek" userId="f5962d6effbd0ad0" providerId="LiveId" clId="{2A0C2315-FE9F-4FB1-A4E3-45AD2E4BDAF6}" dt="2024-12-11T14:23:56.150" v="2624" actId="26606"/>
          <ac:picMkLst>
            <pc:docMk/>
            <pc:sldMk cId="1325608595" sldId="257"/>
            <ac:picMk id="6" creationId="{1706B23D-356A-D88C-1941-EB0A64FCD4BE}"/>
          </ac:picMkLst>
        </pc:picChg>
        <pc:picChg chg="add del mod">
          <ac:chgData name="Tanveer Tarek" userId="f5962d6effbd0ad0" providerId="LiveId" clId="{2A0C2315-FE9F-4FB1-A4E3-45AD2E4BDAF6}" dt="2024-12-11T14:20:26.497" v="2600" actId="478"/>
          <ac:picMkLst>
            <pc:docMk/>
            <pc:sldMk cId="1325608595" sldId="257"/>
            <ac:picMk id="9" creationId="{B540304D-5BE1-41B4-DE06-EBF029188DD6}"/>
          </ac:picMkLst>
        </pc:picChg>
        <pc:picChg chg="del">
          <ac:chgData name="Tanveer Tarek" userId="f5962d6effbd0ad0" providerId="LiveId" clId="{2A0C2315-FE9F-4FB1-A4E3-45AD2E4BDAF6}" dt="2024-12-10T18:20:28.349" v="913" actId="478"/>
          <ac:picMkLst>
            <pc:docMk/>
            <pc:sldMk cId="1325608595" sldId="257"/>
            <ac:picMk id="18" creationId="{EA3B7AFC-AAF1-6309-E87A-F630716B8D8E}"/>
          </ac:picMkLst>
        </pc:picChg>
        <pc:cxnChg chg="add del">
          <ac:chgData name="Tanveer Tarek" userId="f5962d6effbd0ad0" providerId="LiveId" clId="{2A0C2315-FE9F-4FB1-A4E3-45AD2E4BDAF6}" dt="2024-12-11T14:23:37.266" v="2617" actId="26606"/>
          <ac:cxnSpMkLst>
            <pc:docMk/>
            <pc:sldMk cId="1325608595" sldId="257"/>
            <ac:cxnSpMk id="13" creationId="{CC9CF63D-A2A3-4ECF-BC53-4B0D56918FB4}"/>
          </ac:cxnSpMkLst>
        </pc:cxnChg>
        <pc:cxnChg chg="add del">
          <ac:chgData name="Tanveer Tarek" userId="f5962d6effbd0ad0" providerId="LiveId" clId="{2A0C2315-FE9F-4FB1-A4E3-45AD2E4BDAF6}" dt="2024-12-11T14:23:51.764" v="2619" actId="26606"/>
          <ac:cxnSpMkLst>
            <pc:docMk/>
            <pc:sldMk cId="1325608595" sldId="257"/>
            <ac:cxnSpMk id="16" creationId="{C05D45D7-984D-4CDD-B1BC-0CF407C72275}"/>
          </ac:cxnSpMkLst>
        </pc:cxnChg>
        <pc:cxnChg chg="add del">
          <ac:chgData name="Tanveer Tarek" userId="f5962d6effbd0ad0" providerId="LiveId" clId="{2A0C2315-FE9F-4FB1-A4E3-45AD2E4BDAF6}" dt="2024-12-11T14:23:54.714" v="2621" actId="26606"/>
          <ac:cxnSpMkLst>
            <pc:docMk/>
            <pc:sldMk cId="1325608595" sldId="257"/>
            <ac:cxnSpMk id="20" creationId="{CC9CF63D-A2A3-4ECF-BC53-4B0D56918FB4}"/>
          </ac:cxnSpMkLst>
        </pc:cxnChg>
        <pc:cxnChg chg="add">
          <ac:chgData name="Tanveer Tarek" userId="f5962d6effbd0ad0" providerId="LiveId" clId="{2A0C2315-FE9F-4FB1-A4E3-45AD2E4BDAF6}" dt="2024-12-11T14:23:56.150" v="2624" actId="26606"/>
          <ac:cxnSpMkLst>
            <pc:docMk/>
            <pc:sldMk cId="1325608595" sldId="257"/>
            <ac:cxnSpMk id="25" creationId="{CC9CF63D-A2A3-4ECF-BC53-4B0D56918FB4}"/>
          </ac:cxnSpMkLst>
        </pc:cxnChg>
      </pc:sldChg>
      <pc:sldChg chg="del">
        <pc:chgData name="Tanveer Tarek" userId="f5962d6effbd0ad0" providerId="LiveId" clId="{2A0C2315-FE9F-4FB1-A4E3-45AD2E4BDAF6}" dt="2024-12-11T13:16:26.073" v="2069" actId="2696"/>
        <pc:sldMkLst>
          <pc:docMk/>
          <pc:sldMk cId="4212917468" sldId="260"/>
        </pc:sldMkLst>
      </pc:sldChg>
      <pc:sldChg chg="addSp delSp modSp del mod">
        <pc:chgData name="Tanveer Tarek" userId="f5962d6effbd0ad0" providerId="LiveId" clId="{2A0C2315-FE9F-4FB1-A4E3-45AD2E4BDAF6}" dt="2024-12-11T06:56:24.717" v="1503" actId="2696"/>
        <pc:sldMkLst>
          <pc:docMk/>
          <pc:sldMk cId="811730917" sldId="262"/>
        </pc:sldMkLst>
        <pc:spChg chg="add del mod">
          <ac:chgData name="Tanveer Tarek" userId="f5962d6effbd0ad0" providerId="LiveId" clId="{2A0C2315-FE9F-4FB1-A4E3-45AD2E4BDAF6}" dt="2024-12-11T04:07:59.829" v="1099" actId="478"/>
          <ac:spMkLst>
            <pc:docMk/>
            <pc:sldMk cId="811730917" sldId="262"/>
            <ac:spMk id="3" creationId="{B2533FC1-9F8A-C9C4-2AF0-055A49A886DC}"/>
          </ac:spMkLst>
        </pc:spChg>
        <pc:spChg chg="del mod">
          <ac:chgData name="Tanveer Tarek" userId="f5962d6effbd0ad0" providerId="LiveId" clId="{2A0C2315-FE9F-4FB1-A4E3-45AD2E4BDAF6}" dt="2024-12-11T04:07:53.949" v="1098" actId="478"/>
          <ac:spMkLst>
            <pc:docMk/>
            <pc:sldMk cId="811730917" sldId="262"/>
            <ac:spMk id="7" creationId="{B16E9532-6DC7-411D-A09F-8413A5B95FFE}"/>
          </ac:spMkLst>
        </pc:spChg>
      </pc:sldChg>
      <pc:sldChg chg="del">
        <pc:chgData name="Tanveer Tarek" userId="f5962d6effbd0ad0" providerId="LiveId" clId="{2A0C2315-FE9F-4FB1-A4E3-45AD2E4BDAF6}" dt="2024-12-11T13:16:22.832" v="2068" actId="2696"/>
        <pc:sldMkLst>
          <pc:docMk/>
          <pc:sldMk cId="445070695" sldId="267"/>
        </pc:sldMkLst>
      </pc:sldChg>
      <pc:sldChg chg="addSp delSp modSp mod addAnim modAnim">
        <pc:chgData name="Tanveer Tarek" userId="f5962d6effbd0ad0" providerId="LiveId" clId="{2A0C2315-FE9F-4FB1-A4E3-45AD2E4BDAF6}" dt="2024-12-11T16:11:59.237" v="3841" actId="478"/>
        <pc:sldMkLst>
          <pc:docMk/>
          <pc:sldMk cId="3103683689" sldId="268"/>
        </pc:sldMkLst>
        <pc:spChg chg="mod">
          <ac:chgData name="Tanveer Tarek" userId="f5962d6effbd0ad0" providerId="LiveId" clId="{2A0C2315-FE9F-4FB1-A4E3-45AD2E4BDAF6}" dt="2024-12-11T14:04:45.201" v="2565" actId="26606"/>
          <ac:spMkLst>
            <pc:docMk/>
            <pc:sldMk cId="3103683689" sldId="268"/>
            <ac:spMk id="2" creationId="{69FAE308-3076-43DB-B834-DA0B0AE19AF9}"/>
          </ac:spMkLst>
        </pc:spChg>
        <pc:spChg chg="del">
          <ac:chgData name="Tanveer Tarek" userId="f5962d6effbd0ad0" providerId="LiveId" clId="{2A0C2315-FE9F-4FB1-A4E3-45AD2E4BDAF6}" dt="2024-12-11T14:02:28.072" v="2540" actId="478"/>
          <ac:spMkLst>
            <pc:docMk/>
            <pc:sldMk cId="3103683689" sldId="268"/>
            <ac:spMk id="3" creationId="{BABC2CE0-8806-4B2A-A10A-32984D317434}"/>
          </ac:spMkLst>
        </pc:spChg>
        <pc:spChg chg="add del mod">
          <ac:chgData name="Tanveer Tarek" userId="f5962d6effbd0ad0" providerId="LiveId" clId="{2A0C2315-FE9F-4FB1-A4E3-45AD2E4BDAF6}" dt="2024-12-11T14:02:32.514" v="2541" actId="478"/>
          <ac:spMkLst>
            <pc:docMk/>
            <pc:sldMk cId="3103683689" sldId="268"/>
            <ac:spMk id="5" creationId="{EC3D23B6-7944-09B0-A91F-3DF680C32280}"/>
          </ac:spMkLst>
        </pc:spChg>
        <pc:spChg chg="add del mod">
          <ac:chgData name="Tanveer Tarek" userId="f5962d6effbd0ad0" providerId="LiveId" clId="{2A0C2315-FE9F-4FB1-A4E3-45AD2E4BDAF6}" dt="2024-12-11T16:11:59.237" v="3841" actId="478"/>
          <ac:spMkLst>
            <pc:docMk/>
            <pc:sldMk cId="3103683689" sldId="268"/>
            <ac:spMk id="7" creationId="{7DECE439-EF48-BFAC-EBA1-8BAF48293DE7}"/>
          </ac:spMkLst>
        </pc:spChg>
        <pc:spChg chg="add">
          <ac:chgData name="Tanveer Tarek" userId="f5962d6effbd0ad0" providerId="LiveId" clId="{2A0C2315-FE9F-4FB1-A4E3-45AD2E4BDAF6}" dt="2024-12-11T14:04:45.201" v="2565" actId="26606"/>
          <ac:spMkLst>
            <pc:docMk/>
            <pc:sldMk cId="3103683689" sldId="268"/>
            <ac:spMk id="17" creationId="{72C53508-B3F0-4B95-A7BB-3FB94033C4EC}"/>
          </ac:spMkLst>
        </pc:spChg>
        <pc:grpChg chg="add">
          <ac:chgData name="Tanveer Tarek" userId="f5962d6effbd0ad0" providerId="LiveId" clId="{2A0C2315-FE9F-4FB1-A4E3-45AD2E4BDAF6}" dt="2024-12-11T14:04:45.201" v="2565" actId="26606"/>
          <ac:grpSpMkLst>
            <pc:docMk/>
            <pc:sldMk cId="3103683689" sldId="268"/>
            <ac:grpSpMk id="11" creationId="{9494E066-0146-46E9-BAF1-C33240ABA294}"/>
          </ac:grpSpMkLst>
        </pc:grpChg>
        <pc:grpChg chg="add">
          <ac:chgData name="Tanveer Tarek" userId="f5962d6effbd0ad0" providerId="LiveId" clId="{2A0C2315-FE9F-4FB1-A4E3-45AD2E4BDAF6}" dt="2024-12-11T14:04:45.201" v="2565" actId="26606"/>
          <ac:grpSpMkLst>
            <pc:docMk/>
            <pc:sldMk cId="3103683689" sldId="268"/>
            <ac:grpSpMk id="21" creationId="{7DC925D4-A222-4AF4-B410-4AFDEE4557B2}"/>
          </ac:grpSpMkLst>
        </pc:grpChg>
        <pc:grpChg chg="add">
          <ac:chgData name="Tanveer Tarek" userId="f5962d6effbd0ad0" providerId="LiveId" clId="{2A0C2315-FE9F-4FB1-A4E3-45AD2E4BDAF6}" dt="2024-12-11T14:04:45.201" v="2565" actId="26606"/>
          <ac:grpSpMkLst>
            <pc:docMk/>
            <pc:sldMk cId="3103683689" sldId="268"/>
            <ac:grpSpMk id="31" creationId="{5EE5DB50-1341-4A9E-A206-967EBBDE449F}"/>
          </ac:grpSpMkLst>
        </pc:grpChg>
        <pc:picChg chg="add">
          <ac:chgData name="Tanveer Tarek" userId="f5962d6effbd0ad0" providerId="LiveId" clId="{2A0C2315-FE9F-4FB1-A4E3-45AD2E4BDAF6}" dt="2024-12-11T14:04:45.201" v="2565" actId="26606"/>
          <ac:picMkLst>
            <pc:docMk/>
            <pc:sldMk cId="3103683689" sldId="268"/>
            <ac:picMk id="6" creationId="{19A596EC-BBC9-C1A1-E45F-D926220D0C3F}"/>
          </ac:picMkLst>
        </pc:picChg>
        <pc:cxnChg chg="add">
          <ac:chgData name="Tanveer Tarek" userId="f5962d6effbd0ad0" providerId="LiveId" clId="{2A0C2315-FE9F-4FB1-A4E3-45AD2E4BDAF6}" dt="2024-12-11T14:04:45.201" v="2565" actId="26606"/>
          <ac:cxnSpMkLst>
            <pc:docMk/>
            <pc:sldMk cId="3103683689" sldId="268"/>
            <ac:cxnSpMk id="9" creationId="{AE0C0B2A-3FD1-4235-A16E-0ED1E028A93E}"/>
          </ac:cxnSpMkLst>
        </pc:cxnChg>
        <pc:cxnChg chg="add">
          <ac:chgData name="Tanveer Tarek" userId="f5962d6effbd0ad0" providerId="LiveId" clId="{2A0C2315-FE9F-4FB1-A4E3-45AD2E4BDAF6}" dt="2024-12-11T14:04:45.201" v="2565" actId="26606"/>
          <ac:cxnSpMkLst>
            <pc:docMk/>
            <pc:sldMk cId="3103683689" sldId="268"/>
            <ac:cxnSpMk id="19" creationId="{58EBA113-6605-4291-A31D-0BEA2EFFB5D3}"/>
          </ac:cxnSpMkLst>
        </pc:cxnChg>
      </pc:sldChg>
      <pc:sldChg chg="del">
        <pc:chgData name="Tanveer Tarek" userId="f5962d6effbd0ad0" providerId="LiveId" clId="{2A0C2315-FE9F-4FB1-A4E3-45AD2E4BDAF6}" dt="2024-12-11T13:16:06.746" v="2064" actId="2696"/>
        <pc:sldMkLst>
          <pc:docMk/>
          <pc:sldMk cId="1944867559" sldId="313"/>
        </pc:sldMkLst>
      </pc:sldChg>
      <pc:sldChg chg="del">
        <pc:chgData name="Tanveer Tarek" userId="f5962d6effbd0ad0" providerId="LiveId" clId="{2A0C2315-FE9F-4FB1-A4E3-45AD2E4BDAF6}" dt="2024-12-11T13:16:15.368" v="2066" actId="2696"/>
        <pc:sldMkLst>
          <pc:docMk/>
          <pc:sldMk cId="2723865859" sldId="315"/>
        </pc:sldMkLst>
      </pc:sldChg>
      <pc:sldChg chg="del">
        <pc:chgData name="Tanveer Tarek" userId="f5962d6effbd0ad0" providerId="LiveId" clId="{2A0C2315-FE9F-4FB1-A4E3-45AD2E4BDAF6}" dt="2024-12-11T13:16:19.444" v="2067" actId="2696"/>
        <pc:sldMkLst>
          <pc:docMk/>
          <pc:sldMk cId="3284616221" sldId="317"/>
        </pc:sldMkLst>
      </pc:sldChg>
      <pc:sldChg chg="del">
        <pc:chgData name="Tanveer Tarek" userId="f5962d6effbd0ad0" providerId="LiveId" clId="{2A0C2315-FE9F-4FB1-A4E3-45AD2E4BDAF6}" dt="2024-12-11T13:16:29.148" v="2070" actId="2696"/>
        <pc:sldMkLst>
          <pc:docMk/>
          <pc:sldMk cId="240967260" sldId="318"/>
        </pc:sldMkLst>
      </pc:sldChg>
      <pc:sldChg chg="del">
        <pc:chgData name="Tanveer Tarek" userId="f5962d6effbd0ad0" providerId="LiveId" clId="{2A0C2315-FE9F-4FB1-A4E3-45AD2E4BDAF6}" dt="2024-12-11T13:15:55.735" v="2063" actId="2696"/>
        <pc:sldMkLst>
          <pc:docMk/>
          <pc:sldMk cId="1634421749" sldId="319"/>
        </pc:sldMkLst>
      </pc:sldChg>
      <pc:sldChg chg="del">
        <pc:chgData name="Tanveer Tarek" userId="f5962d6effbd0ad0" providerId="LiveId" clId="{2A0C2315-FE9F-4FB1-A4E3-45AD2E4BDAF6}" dt="2024-12-11T13:16:11.332" v="2065" actId="2696"/>
        <pc:sldMkLst>
          <pc:docMk/>
          <pc:sldMk cId="2359185522" sldId="320"/>
        </pc:sldMkLst>
      </pc:sldChg>
      <pc:sldChg chg="del">
        <pc:chgData name="Tanveer Tarek" userId="f5962d6effbd0ad0" providerId="LiveId" clId="{2A0C2315-FE9F-4FB1-A4E3-45AD2E4BDAF6}" dt="2024-12-11T13:16:33.269" v="2071" actId="2696"/>
        <pc:sldMkLst>
          <pc:docMk/>
          <pc:sldMk cId="1274155930" sldId="321"/>
        </pc:sldMkLst>
      </pc:sldChg>
      <pc:sldChg chg="addSp delSp modSp del mod setBg">
        <pc:chgData name="Tanveer Tarek" userId="f5962d6effbd0ad0" providerId="LiveId" clId="{2A0C2315-FE9F-4FB1-A4E3-45AD2E4BDAF6}" dt="2024-12-10T17:26:25.460" v="402" actId="2696"/>
        <pc:sldMkLst>
          <pc:docMk/>
          <pc:sldMk cId="444567687" sldId="322"/>
        </pc:sldMkLst>
        <pc:spChg chg="del mod">
          <ac:chgData name="Tanveer Tarek" userId="f5962d6effbd0ad0" providerId="LiveId" clId="{2A0C2315-FE9F-4FB1-A4E3-45AD2E4BDAF6}" dt="2024-12-10T16:54:33.750" v="78" actId="478"/>
          <ac:spMkLst>
            <pc:docMk/>
            <pc:sldMk cId="444567687" sldId="322"/>
            <ac:spMk id="2" creationId="{9CB58FA6-9EF3-82F1-647C-9D03CE53DE10}"/>
          </ac:spMkLst>
        </pc:spChg>
        <pc:spChg chg="del">
          <ac:chgData name="Tanveer Tarek" userId="f5962d6effbd0ad0" providerId="LiveId" clId="{2A0C2315-FE9F-4FB1-A4E3-45AD2E4BDAF6}" dt="2024-12-10T16:38:33.864" v="0" actId="478"/>
          <ac:spMkLst>
            <pc:docMk/>
            <pc:sldMk cId="444567687" sldId="322"/>
            <ac:spMk id="3" creationId="{7308FDC8-CF3B-3F4C-A370-62970DA39F21}"/>
          </ac:spMkLst>
        </pc:spChg>
        <pc:spChg chg="add del">
          <ac:chgData name="Tanveer Tarek" userId="f5962d6effbd0ad0" providerId="LiveId" clId="{2A0C2315-FE9F-4FB1-A4E3-45AD2E4BDAF6}" dt="2024-12-10T16:44:50.428" v="28" actId="478"/>
          <ac:spMkLst>
            <pc:docMk/>
            <pc:sldMk cId="444567687" sldId="322"/>
            <ac:spMk id="11" creationId="{A1365808-2605-7237-22AF-34EF53E958BC}"/>
          </ac:spMkLst>
        </pc:spChg>
        <pc:spChg chg="add del mod">
          <ac:chgData name="Tanveer Tarek" userId="f5962d6effbd0ad0" providerId="LiveId" clId="{2A0C2315-FE9F-4FB1-A4E3-45AD2E4BDAF6}" dt="2024-12-10T16:46:08.216" v="31" actId="478"/>
          <ac:spMkLst>
            <pc:docMk/>
            <pc:sldMk cId="444567687" sldId="322"/>
            <ac:spMk id="17" creationId="{D44AC9F6-D0F0-7D7B-B279-A79EB2A40D0B}"/>
          </ac:spMkLst>
        </pc:spChg>
        <pc:spChg chg="add del">
          <ac:chgData name="Tanveer Tarek" userId="f5962d6effbd0ad0" providerId="LiveId" clId="{2A0C2315-FE9F-4FB1-A4E3-45AD2E4BDAF6}" dt="2024-12-10T16:42:36.354" v="20" actId="26606"/>
          <ac:spMkLst>
            <pc:docMk/>
            <pc:sldMk cId="444567687" sldId="322"/>
            <ac:spMk id="18" creationId="{3011B0B3-5679-4759-90B8-3B908C4CBD21}"/>
          </ac:spMkLst>
        </pc:spChg>
        <pc:spChg chg="add del mod">
          <ac:chgData name="Tanveer Tarek" userId="f5962d6effbd0ad0" providerId="LiveId" clId="{2A0C2315-FE9F-4FB1-A4E3-45AD2E4BDAF6}" dt="2024-12-10T16:51:36.094" v="58" actId="21"/>
          <ac:spMkLst>
            <pc:docMk/>
            <pc:sldMk cId="444567687" sldId="322"/>
            <ac:spMk id="19" creationId="{073F83EE-8D5E-68D2-5ADF-4D29FBE11FA8}"/>
          </ac:spMkLst>
        </pc:spChg>
        <pc:spChg chg="add del mod">
          <ac:chgData name="Tanveer Tarek" userId="f5962d6effbd0ad0" providerId="LiveId" clId="{2A0C2315-FE9F-4FB1-A4E3-45AD2E4BDAF6}" dt="2024-12-10T16:51:29.842" v="56" actId="21"/>
          <ac:spMkLst>
            <pc:docMk/>
            <pc:sldMk cId="444567687" sldId="322"/>
            <ac:spMk id="33" creationId="{CD24E7CC-5923-4BD8-DCFB-BB3EC4D00C9A}"/>
          </ac:spMkLst>
        </pc:spChg>
        <pc:spChg chg="add">
          <ac:chgData name="Tanveer Tarek" userId="f5962d6effbd0ad0" providerId="LiveId" clId="{2A0C2315-FE9F-4FB1-A4E3-45AD2E4BDAF6}" dt="2024-12-10T16:42:36.354" v="20" actId="26606"/>
          <ac:spMkLst>
            <pc:docMk/>
            <pc:sldMk cId="444567687" sldId="322"/>
            <ac:spMk id="43" creationId="{3011B0B3-5679-4759-90B8-3B908C4CBD21}"/>
          </ac:spMkLst>
        </pc:spChg>
        <pc:grpChg chg="add del">
          <ac:chgData name="Tanveer Tarek" userId="f5962d6effbd0ad0" providerId="LiveId" clId="{2A0C2315-FE9F-4FB1-A4E3-45AD2E4BDAF6}" dt="2024-12-10T16:42:36.354" v="20" actId="26606"/>
          <ac:grpSpMkLst>
            <pc:docMk/>
            <pc:sldMk cId="444567687" sldId="322"/>
            <ac:grpSpMk id="12" creationId="{9494E066-0146-46E9-BAF1-C33240ABA294}"/>
          </ac:grpSpMkLst>
        </pc:grpChg>
        <pc:grpChg chg="add del">
          <ac:chgData name="Tanveer Tarek" userId="f5962d6effbd0ad0" providerId="LiveId" clId="{2A0C2315-FE9F-4FB1-A4E3-45AD2E4BDAF6}" dt="2024-12-10T16:42:36.354" v="20" actId="26606"/>
          <ac:grpSpMkLst>
            <pc:docMk/>
            <pc:sldMk cId="444567687" sldId="322"/>
            <ac:grpSpMk id="20" creationId="{50F37AA1-A09B-4E28-987B-38E5060E1BAE}"/>
          </ac:grpSpMkLst>
        </pc:grpChg>
        <pc:grpChg chg="add">
          <ac:chgData name="Tanveer Tarek" userId="f5962d6effbd0ad0" providerId="LiveId" clId="{2A0C2315-FE9F-4FB1-A4E3-45AD2E4BDAF6}" dt="2024-12-10T16:42:36.354" v="20" actId="26606"/>
          <ac:grpSpMkLst>
            <pc:docMk/>
            <pc:sldMk cId="444567687" sldId="322"/>
            <ac:grpSpMk id="37" creationId="{9494E066-0146-46E9-BAF1-C33240ABA294}"/>
          </ac:grpSpMkLst>
        </pc:grpChg>
        <pc:picChg chg="add del mod ord modCrop">
          <ac:chgData name="Tanveer Tarek" userId="f5962d6effbd0ad0" providerId="LiveId" clId="{2A0C2315-FE9F-4FB1-A4E3-45AD2E4BDAF6}" dt="2024-12-10T17:25:53.420" v="399" actId="478"/>
          <ac:picMkLst>
            <pc:docMk/>
            <pc:sldMk cId="444567687" sldId="322"/>
            <ac:picMk id="5" creationId="{7DD45249-66B4-C03F-152B-75D102C5AD49}"/>
          </ac:picMkLst>
        </pc:picChg>
        <pc:picChg chg="add del mod ord modCrop">
          <ac:chgData name="Tanveer Tarek" userId="f5962d6effbd0ad0" providerId="LiveId" clId="{2A0C2315-FE9F-4FB1-A4E3-45AD2E4BDAF6}" dt="2024-12-10T17:25:55.703" v="400" actId="478"/>
          <ac:picMkLst>
            <pc:docMk/>
            <pc:sldMk cId="444567687" sldId="322"/>
            <ac:picMk id="7" creationId="{EC190EA1-BFB8-A4C2-B79A-297EB8C475DA}"/>
          </ac:picMkLst>
        </pc:picChg>
        <pc:picChg chg="add del mod modCrop">
          <ac:chgData name="Tanveer Tarek" userId="f5962d6effbd0ad0" providerId="LiveId" clId="{2A0C2315-FE9F-4FB1-A4E3-45AD2E4BDAF6}" dt="2024-12-10T16:52:16.174" v="65" actId="21"/>
          <ac:picMkLst>
            <pc:docMk/>
            <pc:sldMk cId="444567687" sldId="322"/>
            <ac:picMk id="9" creationId="{CE0831D9-3099-5A12-18D1-1B6068EAB91B}"/>
          </ac:picMkLst>
        </pc:picChg>
        <pc:picChg chg="add del mod">
          <ac:chgData name="Tanveer Tarek" userId="f5962d6effbd0ad0" providerId="LiveId" clId="{2A0C2315-FE9F-4FB1-A4E3-45AD2E4BDAF6}" dt="2024-12-10T16:50:52.112" v="47" actId="21"/>
          <ac:picMkLst>
            <pc:docMk/>
            <pc:sldMk cId="444567687" sldId="322"/>
            <ac:picMk id="32" creationId="{1E1E2A30-1899-74F7-2712-C1C001C2F6AD}"/>
          </ac:picMkLst>
        </pc:picChg>
        <pc:picChg chg="add del mod">
          <ac:chgData name="Tanveer Tarek" userId="f5962d6effbd0ad0" providerId="LiveId" clId="{2A0C2315-FE9F-4FB1-A4E3-45AD2E4BDAF6}" dt="2024-12-10T16:51:19.950" v="54" actId="21"/>
          <ac:picMkLst>
            <pc:docMk/>
            <pc:sldMk cId="444567687" sldId="322"/>
            <ac:picMk id="34" creationId="{857BC8EA-2586-33F8-40B8-CB48EEE448F5}"/>
          </ac:picMkLst>
        </pc:picChg>
        <pc:picChg chg="add del mod modCrop">
          <ac:chgData name="Tanveer Tarek" userId="f5962d6effbd0ad0" providerId="LiveId" clId="{2A0C2315-FE9F-4FB1-A4E3-45AD2E4BDAF6}" dt="2024-12-10T17:25:57.956" v="401" actId="478"/>
          <ac:picMkLst>
            <pc:docMk/>
            <pc:sldMk cId="444567687" sldId="322"/>
            <ac:picMk id="36" creationId="{F384B7A9-C72E-7CAA-D627-29A48EA331B6}"/>
          </ac:picMkLst>
        </pc:picChg>
        <pc:cxnChg chg="add del">
          <ac:chgData name="Tanveer Tarek" userId="f5962d6effbd0ad0" providerId="LiveId" clId="{2A0C2315-FE9F-4FB1-A4E3-45AD2E4BDAF6}" dt="2024-12-10T16:42:36.354" v="20" actId="26606"/>
          <ac:cxnSpMkLst>
            <pc:docMk/>
            <pc:sldMk cId="444567687" sldId="322"/>
            <ac:cxnSpMk id="10" creationId="{AE0C0B2A-3FD1-4235-A16E-0ED1E028A93E}"/>
          </ac:cxnSpMkLst>
        </pc:cxnChg>
        <pc:cxnChg chg="add">
          <ac:chgData name="Tanveer Tarek" userId="f5962d6effbd0ad0" providerId="LiveId" clId="{2A0C2315-FE9F-4FB1-A4E3-45AD2E4BDAF6}" dt="2024-12-10T16:42:36.354" v="20" actId="26606"/>
          <ac:cxnSpMkLst>
            <pc:docMk/>
            <pc:sldMk cId="444567687" sldId="322"/>
            <ac:cxnSpMk id="35" creationId="{AE0C0B2A-3FD1-4235-A16E-0ED1E028A93E}"/>
          </ac:cxnSpMkLst>
        </pc:cxnChg>
        <pc:cxnChg chg="add">
          <ac:chgData name="Tanveer Tarek" userId="f5962d6effbd0ad0" providerId="LiveId" clId="{2A0C2315-FE9F-4FB1-A4E3-45AD2E4BDAF6}" dt="2024-12-10T16:42:36.354" v="20" actId="26606"/>
          <ac:cxnSpMkLst>
            <pc:docMk/>
            <pc:sldMk cId="444567687" sldId="322"/>
            <ac:cxnSpMk id="45" creationId="{32E97E5C-7A5F-424E-AAE4-654396E90799}"/>
          </ac:cxnSpMkLst>
        </pc:cxnChg>
      </pc:sldChg>
      <pc:sldChg chg="addSp delSp modSp new del mod ord setBg chgLayout">
        <pc:chgData name="Tanveer Tarek" userId="f5962d6effbd0ad0" providerId="LiveId" clId="{2A0C2315-FE9F-4FB1-A4E3-45AD2E4BDAF6}" dt="2024-12-10T18:08:55.660" v="908" actId="2696"/>
        <pc:sldMkLst>
          <pc:docMk/>
          <pc:sldMk cId="2310624883" sldId="323"/>
        </pc:sldMkLst>
        <pc:spChg chg="del">
          <ac:chgData name="Tanveer Tarek" userId="f5962d6effbd0ad0" providerId="LiveId" clId="{2A0C2315-FE9F-4FB1-A4E3-45AD2E4BDAF6}" dt="2024-12-10T17:02:05.087" v="125" actId="478"/>
          <ac:spMkLst>
            <pc:docMk/>
            <pc:sldMk cId="2310624883" sldId="323"/>
            <ac:spMk id="2" creationId="{39C43AFC-F146-0151-5B52-33D6189F85DF}"/>
          </ac:spMkLst>
        </pc:spChg>
        <pc:spChg chg="add mod">
          <ac:chgData name="Tanveer Tarek" userId="f5962d6effbd0ad0" providerId="LiveId" clId="{2A0C2315-FE9F-4FB1-A4E3-45AD2E4BDAF6}" dt="2024-12-10T17:20:16.157" v="363" actId="1076"/>
          <ac:spMkLst>
            <pc:docMk/>
            <pc:sldMk cId="2310624883" sldId="323"/>
            <ac:spMk id="6" creationId="{05347936-D366-AA1F-35A3-083CC23CF2D2}"/>
          </ac:spMkLst>
        </pc:spChg>
        <pc:spChg chg="add del mod ord">
          <ac:chgData name="Tanveer Tarek" userId="f5962d6effbd0ad0" providerId="LiveId" clId="{2A0C2315-FE9F-4FB1-A4E3-45AD2E4BDAF6}" dt="2024-12-10T17:05:35.915" v="139" actId="6264"/>
          <ac:spMkLst>
            <pc:docMk/>
            <pc:sldMk cId="2310624883" sldId="323"/>
            <ac:spMk id="7" creationId="{B7AC6951-85DD-03D9-F71A-8231ED6B711E}"/>
          </ac:spMkLst>
        </pc:spChg>
        <pc:spChg chg="add mod">
          <ac:chgData name="Tanveer Tarek" userId="f5962d6effbd0ad0" providerId="LiveId" clId="{2A0C2315-FE9F-4FB1-A4E3-45AD2E4BDAF6}" dt="2024-12-10T17:20:25.061" v="365" actId="1076"/>
          <ac:spMkLst>
            <pc:docMk/>
            <pc:sldMk cId="2310624883" sldId="323"/>
            <ac:spMk id="9" creationId="{D5846614-684D-48C3-155F-F317CAC5B2F2}"/>
          </ac:spMkLst>
        </pc:spChg>
        <pc:spChg chg="add mod">
          <ac:chgData name="Tanveer Tarek" userId="f5962d6effbd0ad0" providerId="LiveId" clId="{2A0C2315-FE9F-4FB1-A4E3-45AD2E4BDAF6}" dt="2024-12-10T17:19:51.445" v="359" actId="1076"/>
          <ac:spMkLst>
            <pc:docMk/>
            <pc:sldMk cId="2310624883" sldId="323"/>
            <ac:spMk id="10" creationId="{4D2BCDDE-ECC2-7B70-AE86-F34FAE1793B3}"/>
          </ac:spMkLst>
        </pc:spChg>
        <pc:spChg chg="add mod">
          <ac:chgData name="Tanveer Tarek" userId="f5962d6effbd0ad0" providerId="LiveId" clId="{2A0C2315-FE9F-4FB1-A4E3-45AD2E4BDAF6}" dt="2024-12-10T17:20:03.095" v="360" actId="1076"/>
          <ac:spMkLst>
            <pc:docMk/>
            <pc:sldMk cId="2310624883" sldId="323"/>
            <ac:spMk id="14" creationId="{D0BD7987-5183-8882-863C-4210A2121E5A}"/>
          </ac:spMkLst>
        </pc:spChg>
        <pc:spChg chg="add mod">
          <ac:chgData name="Tanveer Tarek" userId="f5962d6effbd0ad0" providerId="LiveId" clId="{2A0C2315-FE9F-4FB1-A4E3-45AD2E4BDAF6}" dt="2024-12-10T17:26:52.356" v="407" actId="1037"/>
          <ac:spMkLst>
            <pc:docMk/>
            <pc:sldMk cId="2310624883" sldId="323"/>
            <ac:spMk id="15" creationId="{1E2BA4E9-2066-8CE0-B637-791BF10D220B}"/>
          </ac:spMkLst>
        </pc:spChg>
        <pc:spChg chg="add mod">
          <ac:chgData name="Tanveer Tarek" userId="f5962d6effbd0ad0" providerId="LiveId" clId="{2A0C2315-FE9F-4FB1-A4E3-45AD2E4BDAF6}" dt="2024-12-10T17:27:02.491" v="420" actId="1037"/>
          <ac:spMkLst>
            <pc:docMk/>
            <pc:sldMk cId="2310624883" sldId="323"/>
            <ac:spMk id="17" creationId="{9646EEAF-1CD8-72D0-31D7-F450149E380C}"/>
          </ac:spMkLst>
        </pc:spChg>
        <pc:spChg chg="add del mod">
          <ac:chgData name="Tanveer Tarek" userId="f5962d6effbd0ad0" providerId="LiveId" clId="{2A0C2315-FE9F-4FB1-A4E3-45AD2E4BDAF6}" dt="2024-12-10T18:08:27.726" v="905" actId="21"/>
          <ac:spMkLst>
            <pc:docMk/>
            <pc:sldMk cId="2310624883" sldId="323"/>
            <ac:spMk id="18" creationId="{CA33C117-A7A3-95E7-30A6-03BE6318266C}"/>
          </ac:spMkLst>
        </pc:spChg>
        <pc:spChg chg="add mod">
          <ac:chgData name="Tanveer Tarek" userId="f5962d6effbd0ad0" providerId="LiveId" clId="{2A0C2315-FE9F-4FB1-A4E3-45AD2E4BDAF6}" dt="2024-12-10T18:08:04.314" v="901"/>
          <ac:spMkLst>
            <pc:docMk/>
            <pc:sldMk cId="2310624883" sldId="323"/>
            <ac:spMk id="23" creationId="{23432B64-90E8-5335-3C16-2B979BE54AFC}"/>
          </ac:spMkLst>
        </pc:spChg>
        <pc:picChg chg="add del mod">
          <ac:chgData name="Tanveer Tarek" userId="f5962d6effbd0ad0" providerId="LiveId" clId="{2A0C2315-FE9F-4FB1-A4E3-45AD2E4BDAF6}" dt="2024-12-10T17:15:20.853" v="247" actId="21"/>
          <ac:picMkLst>
            <pc:docMk/>
            <pc:sldMk cId="2310624883" sldId="323"/>
            <ac:picMk id="3" creationId="{9A0E5663-3EBA-B2E0-A4D3-90FF767995CF}"/>
          </ac:picMkLst>
        </pc:picChg>
        <pc:picChg chg="add del mod">
          <ac:chgData name="Tanveer Tarek" userId="f5962d6effbd0ad0" providerId="LiveId" clId="{2A0C2315-FE9F-4FB1-A4E3-45AD2E4BDAF6}" dt="2024-12-10T17:18:09.605" v="305" actId="21"/>
          <ac:picMkLst>
            <pc:docMk/>
            <pc:sldMk cId="2310624883" sldId="323"/>
            <ac:picMk id="4" creationId="{CC7AF936-F598-3927-F3A4-B328F18BB524}"/>
          </ac:picMkLst>
        </pc:picChg>
        <pc:picChg chg="add del mod ord">
          <ac:chgData name="Tanveer Tarek" userId="f5962d6effbd0ad0" providerId="LiveId" clId="{2A0C2315-FE9F-4FB1-A4E3-45AD2E4BDAF6}" dt="2024-12-10T17:05:55.813" v="145" actId="21"/>
          <ac:picMkLst>
            <pc:docMk/>
            <pc:sldMk cId="2310624883" sldId="323"/>
            <ac:picMk id="5" creationId="{56CA0708-A4B3-8688-6596-E2206B9036F3}"/>
          </ac:picMkLst>
        </pc:picChg>
        <pc:picChg chg="add mod modCrop">
          <ac:chgData name="Tanveer Tarek" userId="f5962d6effbd0ad0" providerId="LiveId" clId="{2A0C2315-FE9F-4FB1-A4E3-45AD2E4BDAF6}" dt="2024-12-10T17:31:43.804" v="503" actId="1037"/>
          <ac:picMkLst>
            <pc:docMk/>
            <pc:sldMk cId="2310624883" sldId="323"/>
            <ac:picMk id="8" creationId="{FE377B80-E4CA-AD8D-7E2D-59074C28B229}"/>
          </ac:picMkLst>
        </pc:picChg>
        <pc:picChg chg="add mod">
          <ac:chgData name="Tanveer Tarek" userId="f5962d6effbd0ad0" providerId="LiveId" clId="{2A0C2315-FE9F-4FB1-A4E3-45AD2E4BDAF6}" dt="2024-12-10T17:21:26.884" v="369" actId="1076"/>
          <ac:picMkLst>
            <pc:docMk/>
            <pc:sldMk cId="2310624883" sldId="323"/>
            <ac:picMk id="11" creationId="{9A0E5663-3EBA-B2E0-A4D3-90FF767995CF}"/>
          </ac:picMkLst>
        </pc:picChg>
        <pc:picChg chg="add del mod">
          <ac:chgData name="Tanveer Tarek" userId="f5962d6effbd0ad0" providerId="LiveId" clId="{2A0C2315-FE9F-4FB1-A4E3-45AD2E4BDAF6}" dt="2024-12-10T17:15:41.371" v="251" actId="478"/>
          <ac:picMkLst>
            <pc:docMk/>
            <pc:sldMk cId="2310624883" sldId="323"/>
            <ac:picMk id="12" creationId="{D168E0A2-92E4-1339-C80D-D2423300C4E9}"/>
          </ac:picMkLst>
        </pc:picChg>
        <pc:picChg chg="add del mod">
          <ac:chgData name="Tanveer Tarek" userId="f5962d6effbd0ad0" providerId="LiveId" clId="{2A0C2315-FE9F-4FB1-A4E3-45AD2E4BDAF6}" dt="2024-12-10T17:15:47.409" v="253" actId="478"/>
          <ac:picMkLst>
            <pc:docMk/>
            <pc:sldMk cId="2310624883" sldId="323"/>
            <ac:picMk id="13" creationId="{D4666F6F-1A26-8208-85F5-5F103A936242}"/>
          </ac:picMkLst>
        </pc:picChg>
        <pc:picChg chg="add mod modCrop">
          <ac:chgData name="Tanveer Tarek" userId="f5962d6effbd0ad0" providerId="LiveId" clId="{2A0C2315-FE9F-4FB1-A4E3-45AD2E4BDAF6}" dt="2024-12-10T17:31:37.562" v="500" actId="1036"/>
          <ac:picMkLst>
            <pc:docMk/>
            <pc:sldMk cId="2310624883" sldId="323"/>
            <ac:picMk id="16" creationId="{CC7AF936-F598-3927-F3A4-B328F18BB524}"/>
          </ac:picMkLst>
        </pc:picChg>
        <pc:picChg chg="add del mod">
          <ac:chgData name="Tanveer Tarek" userId="f5962d6effbd0ad0" providerId="LiveId" clId="{2A0C2315-FE9F-4FB1-A4E3-45AD2E4BDAF6}" dt="2024-12-10T17:27:41.726" v="444" actId="478"/>
          <ac:picMkLst>
            <pc:docMk/>
            <pc:sldMk cId="2310624883" sldId="323"/>
            <ac:picMk id="20" creationId="{30C7A1FA-F832-D347-D5A6-E534CD3AC9EB}"/>
          </ac:picMkLst>
        </pc:picChg>
        <pc:picChg chg="add del mod">
          <ac:chgData name="Tanveer Tarek" userId="f5962d6effbd0ad0" providerId="LiveId" clId="{2A0C2315-FE9F-4FB1-A4E3-45AD2E4BDAF6}" dt="2024-12-10T17:30:42.169" v="489" actId="478"/>
          <ac:picMkLst>
            <pc:docMk/>
            <pc:sldMk cId="2310624883" sldId="323"/>
            <ac:picMk id="22" creationId="{9C592878-543A-4D78-3864-B26E77493F35}"/>
          </ac:picMkLst>
        </pc:picChg>
      </pc:sldChg>
      <pc:sldChg chg="addSp delSp modSp new mod">
        <pc:chgData name="Tanveer Tarek" userId="f5962d6effbd0ad0" providerId="LiveId" clId="{2A0C2315-FE9F-4FB1-A4E3-45AD2E4BDAF6}" dt="2024-12-10T18:13:29.798" v="911" actId="113"/>
        <pc:sldMkLst>
          <pc:docMk/>
          <pc:sldMk cId="3593810202" sldId="324"/>
        </pc:sldMkLst>
        <pc:spChg chg="mod">
          <ac:chgData name="Tanveer Tarek" userId="f5962d6effbd0ad0" providerId="LiveId" clId="{2A0C2315-FE9F-4FB1-A4E3-45AD2E4BDAF6}" dt="2024-12-10T17:47:30.347" v="752" actId="404"/>
          <ac:spMkLst>
            <pc:docMk/>
            <pc:sldMk cId="3593810202" sldId="324"/>
            <ac:spMk id="2" creationId="{4AF9988D-D653-91D8-235D-3F3AE19CFF63}"/>
          </ac:spMkLst>
        </pc:spChg>
        <pc:spChg chg="del">
          <ac:chgData name="Tanveer Tarek" userId="f5962d6effbd0ad0" providerId="LiveId" clId="{2A0C2315-FE9F-4FB1-A4E3-45AD2E4BDAF6}" dt="2024-12-10T17:48:11.366" v="755" actId="478"/>
          <ac:spMkLst>
            <pc:docMk/>
            <pc:sldMk cId="3593810202" sldId="324"/>
            <ac:spMk id="3" creationId="{F90B729F-453A-3CF5-470D-A7DBB4DE49FC}"/>
          </ac:spMkLst>
        </pc:spChg>
        <pc:spChg chg="add mod">
          <ac:chgData name="Tanveer Tarek" userId="f5962d6effbd0ad0" providerId="LiveId" clId="{2A0C2315-FE9F-4FB1-A4E3-45AD2E4BDAF6}" dt="2024-12-10T18:13:29.798" v="911" actId="113"/>
          <ac:spMkLst>
            <pc:docMk/>
            <pc:sldMk cId="3593810202" sldId="324"/>
            <ac:spMk id="4" creationId="{3B42ACA3-A487-5AA8-2CDF-F93231E1A962}"/>
          </ac:spMkLst>
        </pc:spChg>
      </pc:sldChg>
      <pc:sldChg chg="addSp delSp modSp new mod">
        <pc:chgData name="Tanveer Tarek" userId="f5962d6effbd0ad0" providerId="LiveId" clId="{2A0C2315-FE9F-4FB1-A4E3-45AD2E4BDAF6}" dt="2024-12-11T04:19:32.857" v="1205" actId="122"/>
        <pc:sldMkLst>
          <pc:docMk/>
          <pc:sldMk cId="1774421369" sldId="325"/>
        </pc:sldMkLst>
        <pc:spChg chg="del">
          <ac:chgData name="Tanveer Tarek" userId="f5962d6effbd0ad0" providerId="LiveId" clId="{2A0C2315-FE9F-4FB1-A4E3-45AD2E4BDAF6}" dt="2024-12-10T18:06:51.456" v="887" actId="478"/>
          <ac:spMkLst>
            <pc:docMk/>
            <pc:sldMk cId="1774421369" sldId="325"/>
            <ac:spMk id="2" creationId="{30D83AAB-E0AE-60B3-57E1-8CE0D12679C1}"/>
          </ac:spMkLst>
        </pc:spChg>
        <pc:spChg chg="del">
          <ac:chgData name="Tanveer Tarek" userId="f5962d6effbd0ad0" providerId="LiveId" clId="{2A0C2315-FE9F-4FB1-A4E3-45AD2E4BDAF6}" dt="2024-12-10T18:06:54.338" v="888" actId="478"/>
          <ac:spMkLst>
            <pc:docMk/>
            <pc:sldMk cId="1774421369" sldId="325"/>
            <ac:spMk id="3" creationId="{501F7895-75A3-4B1F-EA1D-D1B7E25E82CB}"/>
          </ac:spMkLst>
        </pc:spChg>
        <pc:spChg chg="add mod">
          <ac:chgData name="Tanveer Tarek" userId="f5962d6effbd0ad0" providerId="LiveId" clId="{2A0C2315-FE9F-4FB1-A4E3-45AD2E4BDAF6}" dt="2024-12-10T18:07:05.071" v="891" actId="1076"/>
          <ac:spMkLst>
            <pc:docMk/>
            <pc:sldMk cId="1774421369" sldId="325"/>
            <ac:spMk id="5" creationId="{AC545E64-5107-EDA1-9F48-498301C55475}"/>
          </ac:spMkLst>
        </pc:spChg>
        <pc:spChg chg="add mod">
          <ac:chgData name="Tanveer Tarek" userId="f5962d6effbd0ad0" providerId="LiveId" clId="{2A0C2315-FE9F-4FB1-A4E3-45AD2E4BDAF6}" dt="2024-12-11T04:19:20.057" v="1203" actId="122"/>
          <ac:spMkLst>
            <pc:docMk/>
            <pc:sldMk cId="1774421369" sldId="325"/>
            <ac:spMk id="7" creationId="{3B0F06D8-D15C-7D4C-909F-5D86448F496F}"/>
          </ac:spMkLst>
        </pc:spChg>
        <pc:spChg chg="add mod">
          <ac:chgData name="Tanveer Tarek" userId="f5962d6effbd0ad0" providerId="LiveId" clId="{2A0C2315-FE9F-4FB1-A4E3-45AD2E4BDAF6}" dt="2024-12-10T18:07:05.071" v="891" actId="1076"/>
          <ac:spMkLst>
            <pc:docMk/>
            <pc:sldMk cId="1774421369" sldId="325"/>
            <ac:spMk id="8" creationId="{735E1B4E-2C28-713A-F889-AE2B809002BE}"/>
          </ac:spMkLst>
        </pc:spChg>
        <pc:spChg chg="add mod">
          <ac:chgData name="Tanveer Tarek" userId="f5962d6effbd0ad0" providerId="LiveId" clId="{2A0C2315-FE9F-4FB1-A4E3-45AD2E4BDAF6}" dt="2024-12-11T04:19:32.857" v="1205" actId="122"/>
          <ac:spMkLst>
            <pc:docMk/>
            <pc:sldMk cId="1774421369" sldId="325"/>
            <ac:spMk id="10" creationId="{E31D0DAA-472A-251F-47B3-505D68FB07CA}"/>
          </ac:spMkLst>
        </pc:spChg>
        <pc:spChg chg="add mod">
          <ac:chgData name="Tanveer Tarek" userId="f5962d6effbd0ad0" providerId="LiveId" clId="{2A0C2315-FE9F-4FB1-A4E3-45AD2E4BDAF6}" dt="2024-12-10T18:07:32.283" v="895" actId="1076"/>
          <ac:spMkLst>
            <pc:docMk/>
            <pc:sldMk cId="1774421369" sldId="325"/>
            <ac:spMk id="11" creationId="{623CB4C1-45DD-B372-FD09-0665CFD104BD}"/>
          </ac:spMkLst>
        </pc:spChg>
        <pc:spChg chg="add mod">
          <ac:chgData name="Tanveer Tarek" userId="f5962d6effbd0ad0" providerId="LiveId" clId="{2A0C2315-FE9F-4FB1-A4E3-45AD2E4BDAF6}" dt="2024-12-11T04:19:26.439" v="1204" actId="122"/>
          <ac:spMkLst>
            <pc:docMk/>
            <pc:sldMk cId="1774421369" sldId="325"/>
            <ac:spMk id="15" creationId="{4119F515-BA2B-FB0D-50A6-F8C7E0716D74}"/>
          </ac:spMkLst>
        </pc:spChg>
        <pc:spChg chg="add mod">
          <ac:chgData name="Tanveer Tarek" userId="f5962d6effbd0ad0" providerId="LiveId" clId="{2A0C2315-FE9F-4FB1-A4E3-45AD2E4BDAF6}" dt="2024-12-10T18:08:40.676" v="907" actId="1076"/>
          <ac:spMkLst>
            <pc:docMk/>
            <pc:sldMk cId="1774421369" sldId="325"/>
            <ac:spMk id="18" creationId="{CA33C117-A7A3-95E7-30A6-03BE6318266C}"/>
          </ac:spMkLst>
        </pc:spChg>
        <pc:picChg chg="add del mod">
          <ac:chgData name="Tanveer Tarek" userId="f5962d6effbd0ad0" providerId="LiveId" clId="{2A0C2315-FE9F-4FB1-A4E3-45AD2E4BDAF6}" dt="2024-12-11T03:57:59.833" v="1065" actId="478"/>
          <ac:picMkLst>
            <pc:docMk/>
            <pc:sldMk cId="1774421369" sldId="325"/>
            <ac:picMk id="3" creationId="{1D9C6279-F630-26EA-19E9-4CCBE2999F0C}"/>
          </ac:picMkLst>
        </pc:picChg>
        <pc:picChg chg="add del mod">
          <ac:chgData name="Tanveer Tarek" userId="f5962d6effbd0ad0" providerId="LiveId" clId="{2A0C2315-FE9F-4FB1-A4E3-45AD2E4BDAF6}" dt="2024-12-10T18:07:28.500" v="894" actId="21"/>
          <ac:picMkLst>
            <pc:docMk/>
            <pc:sldMk cId="1774421369" sldId="325"/>
            <ac:picMk id="4" creationId="{B59C5411-7BDA-6259-7BE1-EF83B9EE3FC4}"/>
          </ac:picMkLst>
        </pc:picChg>
        <pc:picChg chg="add mod">
          <ac:chgData name="Tanveer Tarek" userId="f5962d6effbd0ad0" providerId="LiveId" clId="{2A0C2315-FE9F-4FB1-A4E3-45AD2E4BDAF6}" dt="2024-12-10T18:07:05.071" v="891" actId="1076"/>
          <ac:picMkLst>
            <pc:docMk/>
            <pc:sldMk cId="1774421369" sldId="325"/>
            <ac:picMk id="6" creationId="{5768C258-DA00-DA67-049B-B8C4E60F92BA}"/>
          </ac:picMkLst>
        </pc:picChg>
        <pc:picChg chg="add del mod">
          <ac:chgData name="Tanveer Tarek" userId="f5962d6effbd0ad0" providerId="LiveId" clId="{2A0C2315-FE9F-4FB1-A4E3-45AD2E4BDAF6}" dt="2024-12-11T04:00:13.276" v="1091" actId="478"/>
          <ac:picMkLst>
            <pc:docMk/>
            <pc:sldMk cId="1774421369" sldId="325"/>
            <ac:picMk id="9" creationId="{8686C372-D05E-BD49-D114-BAE5433C8B71}"/>
          </ac:picMkLst>
        </pc:picChg>
        <pc:picChg chg="add mod">
          <ac:chgData name="Tanveer Tarek" userId="f5962d6effbd0ad0" providerId="LiveId" clId="{2A0C2315-FE9F-4FB1-A4E3-45AD2E4BDAF6}" dt="2024-12-10T18:07:35.101" v="896"/>
          <ac:picMkLst>
            <pc:docMk/>
            <pc:sldMk cId="1774421369" sldId="325"/>
            <ac:picMk id="12" creationId="{B59C5411-7BDA-6259-7BE1-EF83B9EE3FC4}"/>
          </ac:picMkLst>
        </pc:picChg>
        <pc:picChg chg="add mod modCrop">
          <ac:chgData name="Tanveer Tarek" userId="f5962d6effbd0ad0" providerId="LiveId" clId="{2A0C2315-FE9F-4FB1-A4E3-45AD2E4BDAF6}" dt="2024-12-11T04:19:02.858" v="1202" actId="14100"/>
          <ac:picMkLst>
            <pc:docMk/>
            <pc:sldMk cId="1774421369" sldId="325"/>
            <ac:picMk id="13" creationId="{EB7FDBBE-0F54-AFEC-3BE5-04B363F16284}"/>
          </ac:picMkLst>
        </pc:picChg>
        <pc:picChg chg="add del mod">
          <ac:chgData name="Tanveer Tarek" userId="f5962d6effbd0ad0" providerId="LiveId" clId="{2A0C2315-FE9F-4FB1-A4E3-45AD2E4BDAF6}" dt="2024-12-10T18:07:46.493" v="898" actId="478"/>
          <ac:picMkLst>
            <pc:docMk/>
            <pc:sldMk cId="1774421369" sldId="325"/>
            <ac:picMk id="13" creationId="{F4A96B01-89DB-A89E-DC56-346E008F3FA1}"/>
          </ac:picMkLst>
        </pc:picChg>
        <pc:picChg chg="add del mod">
          <ac:chgData name="Tanveer Tarek" userId="f5962d6effbd0ad0" providerId="LiveId" clId="{2A0C2315-FE9F-4FB1-A4E3-45AD2E4BDAF6}" dt="2024-12-10T18:07:55.961" v="900" actId="478"/>
          <ac:picMkLst>
            <pc:docMk/>
            <pc:sldMk cId="1774421369" sldId="325"/>
            <ac:picMk id="14" creationId="{454E17A1-1896-1F7C-4B18-045D187CF0B1}"/>
          </ac:picMkLst>
        </pc:picChg>
      </pc:sldChg>
      <pc:sldChg chg="addSp delSp modSp new mod setBg">
        <pc:chgData name="Tanveer Tarek" userId="f5962d6effbd0ad0" providerId="LiveId" clId="{2A0C2315-FE9F-4FB1-A4E3-45AD2E4BDAF6}" dt="2024-12-11T14:57:10.423" v="3380" actId="1076"/>
        <pc:sldMkLst>
          <pc:docMk/>
          <pc:sldMk cId="510986513" sldId="326"/>
        </pc:sldMkLst>
        <pc:spChg chg="mod">
          <ac:chgData name="Tanveer Tarek" userId="f5962d6effbd0ad0" providerId="LiveId" clId="{2A0C2315-FE9F-4FB1-A4E3-45AD2E4BDAF6}" dt="2024-12-11T04:14:20.514" v="1183" actId="26606"/>
          <ac:spMkLst>
            <pc:docMk/>
            <pc:sldMk cId="510986513" sldId="326"/>
            <ac:spMk id="2" creationId="{2BF4DBCB-8A95-5C49-BF9C-C264535736E3}"/>
          </ac:spMkLst>
        </pc:spChg>
        <pc:spChg chg="add mod">
          <ac:chgData name="Tanveer Tarek" userId="f5962d6effbd0ad0" providerId="LiveId" clId="{2A0C2315-FE9F-4FB1-A4E3-45AD2E4BDAF6}" dt="2024-12-11T04:14:20.514" v="1183" actId="26606"/>
          <ac:spMkLst>
            <pc:docMk/>
            <pc:sldMk cId="510986513" sldId="326"/>
            <ac:spMk id="3" creationId="{3F7919CE-C028-A366-422C-FEED64A98BEC}"/>
          </ac:spMkLst>
        </pc:spChg>
        <pc:spChg chg="add mod">
          <ac:chgData name="Tanveer Tarek" userId="f5962d6effbd0ad0" providerId="LiveId" clId="{2A0C2315-FE9F-4FB1-A4E3-45AD2E4BDAF6}" dt="2024-12-11T14:57:10.423" v="3380" actId="1076"/>
          <ac:spMkLst>
            <pc:docMk/>
            <pc:sldMk cId="510986513" sldId="326"/>
            <ac:spMk id="6" creationId="{A1589D13-1061-E2EF-9B8D-D2674B63BF49}"/>
          </ac:spMkLst>
        </pc:spChg>
        <pc:spChg chg="add del">
          <ac:chgData name="Tanveer Tarek" userId="f5962d6effbd0ad0" providerId="LiveId" clId="{2A0C2315-FE9F-4FB1-A4E3-45AD2E4BDAF6}" dt="2024-12-11T04:14:20.514" v="1183" actId="26606"/>
          <ac:spMkLst>
            <pc:docMk/>
            <pc:sldMk cId="510986513" sldId="326"/>
            <ac:spMk id="9" creationId="{B65AA36A-D7CC-493C-A0EE-F8AC3564D17D}"/>
          </ac:spMkLst>
        </pc:spChg>
        <pc:picChg chg="add del">
          <ac:chgData name="Tanveer Tarek" userId="f5962d6effbd0ad0" providerId="LiveId" clId="{2A0C2315-FE9F-4FB1-A4E3-45AD2E4BDAF6}" dt="2024-12-11T04:14:20.514" v="1183" actId="26606"/>
          <ac:picMkLst>
            <pc:docMk/>
            <pc:sldMk cId="510986513" sldId="326"/>
            <ac:picMk id="5" creationId="{F8DE0550-02FC-5E22-447E-6C053EAFBECD}"/>
          </ac:picMkLst>
        </pc:picChg>
        <pc:cxnChg chg="add del">
          <ac:chgData name="Tanveer Tarek" userId="f5962d6effbd0ad0" providerId="LiveId" clId="{2A0C2315-FE9F-4FB1-A4E3-45AD2E4BDAF6}" dt="2024-12-11T04:14:20.514" v="1183" actId="26606"/>
          <ac:cxnSpMkLst>
            <pc:docMk/>
            <pc:sldMk cId="510986513" sldId="326"/>
            <ac:cxnSpMk id="11" creationId="{E1C2E33F-4B1D-4F8B-B721-96313EA29404}"/>
          </ac:cxnSpMkLst>
        </pc:cxnChg>
      </pc:sldChg>
      <pc:sldChg chg="addSp delSp modSp new del mod setBg addAnim modAnim">
        <pc:chgData name="Tanveer Tarek" userId="f5962d6effbd0ad0" providerId="LiveId" clId="{2A0C2315-FE9F-4FB1-A4E3-45AD2E4BDAF6}" dt="2024-12-11T15:31:55.002" v="3652" actId="2696"/>
        <pc:sldMkLst>
          <pc:docMk/>
          <pc:sldMk cId="520083985" sldId="327"/>
        </pc:sldMkLst>
        <pc:spChg chg="mod">
          <ac:chgData name="Tanveer Tarek" userId="f5962d6effbd0ad0" providerId="LiveId" clId="{2A0C2315-FE9F-4FB1-A4E3-45AD2E4BDAF6}" dt="2024-12-11T14:47:17.287" v="3311" actId="14100"/>
          <ac:spMkLst>
            <pc:docMk/>
            <pc:sldMk cId="520083985" sldId="327"/>
            <ac:spMk id="2" creationId="{E9793987-C20D-19C2-CCCE-2218E9FDCCAA}"/>
          </ac:spMkLst>
        </pc:spChg>
        <pc:spChg chg="add del mod">
          <ac:chgData name="Tanveer Tarek" userId="f5962d6effbd0ad0" providerId="LiveId" clId="{2A0C2315-FE9F-4FB1-A4E3-45AD2E4BDAF6}" dt="2024-12-11T14:57:28.055" v="3383" actId="478"/>
          <ac:spMkLst>
            <pc:docMk/>
            <pc:sldMk cId="520083985" sldId="327"/>
            <ac:spMk id="5" creationId="{FF493925-D668-1773-AECF-1A2C82A8F022}"/>
          </ac:spMkLst>
        </pc:spChg>
        <pc:spChg chg="add mod">
          <ac:chgData name="Tanveer Tarek" userId="f5962d6effbd0ad0" providerId="LiveId" clId="{2A0C2315-FE9F-4FB1-A4E3-45AD2E4BDAF6}" dt="2024-12-11T14:57:53.820" v="3388" actId="20577"/>
          <ac:spMkLst>
            <pc:docMk/>
            <pc:sldMk cId="520083985" sldId="327"/>
            <ac:spMk id="6" creationId="{3E05AF17-421F-116F-E110-F3DA63DA749E}"/>
          </ac:spMkLst>
        </pc:spChg>
        <pc:spChg chg="add del">
          <ac:chgData name="Tanveer Tarek" userId="f5962d6effbd0ad0" providerId="LiveId" clId="{2A0C2315-FE9F-4FB1-A4E3-45AD2E4BDAF6}" dt="2024-12-11T04:17:51.551" v="1191" actId="26606"/>
          <ac:spMkLst>
            <pc:docMk/>
            <pc:sldMk cId="520083985" sldId="327"/>
            <ac:spMk id="7" creationId="{1F4CD6D0-88B6-45F4-AC60-54587D3C92A0}"/>
          </ac:spMkLst>
        </pc:spChg>
        <pc:spChg chg="add del">
          <ac:chgData name="Tanveer Tarek" userId="f5962d6effbd0ad0" providerId="LiveId" clId="{2A0C2315-FE9F-4FB1-A4E3-45AD2E4BDAF6}" dt="2024-12-11T04:17:51.551" v="1191" actId="26606"/>
          <ac:spMkLst>
            <pc:docMk/>
            <pc:sldMk cId="520083985" sldId="327"/>
            <ac:spMk id="15" creationId="{3092D32E-B1E6-4335-BD86-8461882A79A5}"/>
          </ac:spMkLst>
        </pc:spChg>
        <pc:spChg chg="add del">
          <ac:chgData name="Tanveer Tarek" userId="f5962d6effbd0ad0" providerId="LiveId" clId="{2A0C2315-FE9F-4FB1-A4E3-45AD2E4BDAF6}" dt="2024-12-11T04:15:10.130" v="1185" actId="26606"/>
          <ac:spMkLst>
            <pc:docMk/>
            <pc:sldMk cId="520083985" sldId="327"/>
            <ac:spMk id="16" creationId="{1F4CD6D0-88B6-45F4-AC60-54587D3C92A0}"/>
          </ac:spMkLst>
        </pc:spChg>
        <pc:spChg chg="add del">
          <ac:chgData name="Tanveer Tarek" userId="f5962d6effbd0ad0" providerId="LiveId" clId="{2A0C2315-FE9F-4FB1-A4E3-45AD2E4BDAF6}" dt="2024-12-11T04:15:10.130" v="1185" actId="26606"/>
          <ac:spMkLst>
            <pc:docMk/>
            <pc:sldMk cId="520083985" sldId="327"/>
            <ac:spMk id="18" creationId="{DCFCE6BC-4706-49A2-816A-A44669F98A30}"/>
          </ac:spMkLst>
        </pc:spChg>
        <pc:spChg chg="add del">
          <ac:chgData name="Tanveer Tarek" userId="f5962d6effbd0ad0" providerId="LiveId" clId="{2A0C2315-FE9F-4FB1-A4E3-45AD2E4BDAF6}" dt="2024-12-11T04:16:25.535" v="1189" actId="26606"/>
          <ac:spMkLst>
            <pc:docMk/>
            <pc:sldMk cId="520083985" sldId="327"/>
            <ac:spMk id="27" creationId="{1F4CD6D0-88B6-45F4-AC60-54587D3C92A0}"/>
          </ac:spMkLst>
        </pc:spChg>
        <pc:spChg chg="add del">
          <ac:chgData name="Tanveer Tarek" userId="f5962d6effbd0ad0" providerId="LiveId" clId="{2A0C2315-FE9F-4FB1-A4E3-45AD2E4BDAF6}" dt="2024-12-11T04:16:25.535" v="1189" actId="26606"/>
          <ac:spMkLst>
            <pc:docMk/>
            <pc:sldMk cId="520083985" sldId="327"/>
            <ac:spMk id="29" creationId="{C2E86F6D-198D-45C3-AC93-8D31B8A4DDDD}"/>
          </ac:spMkLst>
        </pc:spChg>
        <pc:spChg chg="add">
          <ac:chgData name="Tanveer Tarek" userId="f5962d6effbd0ad0" providerId="LiveId" clId="{2A0C2315-FE9F-4FB1-A4E3-45AD2E4BDAF6}" dt="2024-12-11T04:17:51.578" v="1192" actId="26606"/>
          <ac:spMkLst>
            <pc:docMk/>
            <pc:sldMk cId="520083985" sldId="327"/>
            <ac:spMk id="45" creationId="{44CA2EAD-E7C7-4F64-924A-52D34FD759C7}"/>
          </ac:spMkLst>
        </pc:spChg>
        <pc:grpChg chg="add del">
          <ac:chgData name="Tanveer Tarek" userId="f5962d6effbd0ad0" providerId="LiveId" clId="{2A0C2315-FE9F-4FB1-A4E3-45AD2E4BDAF6}" dt="2024-12-11T04:17:51.551" v="1191" actId="26606"/>
          <ac:grpSpMkLst>
            <pc:docMk/>
            <pc:sldMk cId="520083985" sldId="327"/>
            <ac:grpSpMk id="6" creationId="{9494E066-0146-46E9-BAF1-C33240ABA294}"/>
          </ac:grpSpMkLst>
        </pc:grpChg>
        <pc:grpChg chg="add del">
          <ac:chgData name="Tanveer Tarek" userId="f5962d6effbd0ad0" providerId="LiveId" clId="{2A0C2315-FE9F-4FB1-A4E3-45AD2E4BDAF6}" dt="2024-12-11T04:15:10.130" v="1185" actId="26606"/>
          <ac:grpSpMkLst>
            <pc:docMk/>
            <pc:sldMk cId="520083985" sldId="327"/>
            <ac:grpSpMk id="10" creationId="{9494E066-0146-46E9-BAF1-C33240ABA294}"/>
          </ac:grpSpMkLst>
        </pc:grpChg>
        <pc:grpChg chg="add del">
          <ac:chgData name="Tanveer Tarek" userId="f5962d6effbd0ad0" providerId="LiveId" clId="{2A0C2315-FE9F-4FB1-A4E3-45AD2E4BDAF6}" dt="2024-12-11T04:17:51.551" v="1191" actId="26606"/>
          <ac:grpSpMkLst>
            <pc:docMk/>
            <pc:sldMk cId="520083985" sldId="327"/>
            <ac:grpSpMk id="17" creationId="{53D83BC4-A03A-4B80-BE2E-AB1542ABAD46}"/>
          </ac:grpSpMkLst>
        </pc:grpChg>
        <pc:grpChg chg="add del">
          <ac:chgData name="Tanveer Tarek" userId="f5962d6effbd0ad0" providerId="LiveId" clId="{2A0C2315-FE9F-4FB1-A4E3-45AD2E4BDAF6}" dt="2024-12-11T04:16:25.535" v="1189" actId="26606"/>
          <ac:grpSpMkLst>
            <pc:docMk/>
            <pc:sldMk cId="520083985" sldId="327"/>
            <ac:grpSpMk id="23" creationId="{9494E066-0146-46E9-BAF1-C33240ABA294}"/>
          </ac:grpSpMkLst>
        </pc:grpChg>
        <pc:grpChg chg="add">
          <ac:chgData name="Tanveer Tarek" userId="f5962d6effbd0ad0" providerId="LiveId" clId="{2A0C2315-FE9F-4FB1-A4E3-45AD2E4BDAF6}" dt="2024-12-11T04:17:51.578" v="1192" actId="26606"/>
          <ac:grpSpMkLst>
            <pc:docMk/>
            <pc:sldMk cId="520083985" sldId="327"/>
            <ac:grpSpMk id="41" creationId="{9494E066-0146-46E9-BAF1-C33240ABA294}"/>
          </ac:grpSpMkLst>
        </pc:grpChg>
        <pc:picChg chg="add del">
          <ac:chgData name="Tanveer Tarek" userId="f5962d6effbd0ad0" providerId="LiveId" clId="{2A0C2315-FE9F-4FB1-A4E3-45AD2E4BDAF6}" dt="2024-12-11T04:15:10.130" v="1185" actId="26606"/>
          <ac:picMkLst>
            <pc:docMk/>
            <pc:sldMk cId="520083985" sldId="327"/>
            <ac:picMk id="4" creationId="{7DA4B40D-1D97-A709-5537-6D749A29E949}"/>
          </ac:picMkLst>
        </pc:picChg>
        <pc:picChg chg="add del">
          <ac:chgData name="Tanveer Tarek" userId="f5962d6effbd0ad0" providerId="LiveId" clId="{2A0C2315-FE9F-4FB1-A4E3-45AD2E4BDAF6}" dt="2024-12-11T04:17:51.551" v="1191" actId="26606"/>
          <ac:picMkLst>
            <pc:docMk/>
            <pc:sldMk cId="520083985" sldId="327"/>
            <ac:picMk id="9" creationId="{08BD7FDA-AD83-5A6D-1818-EC39DBA0F781}"/>
          </ac:picMkLst>
        </pc:picChg>
        <pc:picChg chg="add del">
          <ac:chgData name="Tanveer Tarek" userId="f5962d6effbd0ad0" providerId="LiveId" clId="{2A0C2315-FE9F-4FB1-A4E3-45AD2E4BDAF6}" dt="2024-12-11T04:16:25.535" v="1189" actId="26606"/>
          <ac:picMkLst>
            <pc:docMk/>
            <pc:sldMk cId="520083985" sldId="327"/>
            <ac:picMk id="28" creationId="{78069B19-CD8F-5AC8-44B4-E98114F109D6}"/>
          </ac:picMkLst>
        </pc:picChg>
        <pc:picChg chg="add">
          <ac:chgData name="Tanveer Tarek" userId="f5962d6effbd0ad0" providerId="LiveId" clId="{2A0C2315-FE9F-4FB1-A4E3-45AD2E4BDAF6}" dt="2024-12-11T04:17:51.578" v="1192" actId="26606"/>
          <ac:picMkLst>
            <pc:docMk/>
            <pc:sldMk cId="520083985" sldId="327"/>
            <ac:picMk id="46" creationId="{EF7156A2-53C4-BB76-6677-475B6DAA2224}"/>
          </ac:picMkLst>
        </pc:picChg>
        <pc:cxnChg chg="add del">
          <ac:chgData name="Tanveer Tarek" userId="f5962d6effbd0ad0" providerId="LiveId" clId="{2A0C2315-FE9F-4FB1-A4E3-45AD2E4BDAF6}" dt="2024-12-11T04:17:51.551" v="1191" actId="26606"/>
          <ac:cxnSpMkLst>
            <pc:docMk/>
            <pc:sldMk cId="520083985" sldId="327"/>
            <ac:cxnSpMk id="5" creationId="{AE0C0B2A-3FD1-4235-A16E-0ED1E028A93E}"/>
          </ac:cxnSpMkLst>
        </pc:cxnChg>
        <pc:cxnChg chg="add del">
          <ac:chgData name="Tanveer Tarek" userId="f5962d6effbd0ad0" providerId="LiveId" clId="{2A0C2315-FE9F-4FB1-A4E3-45AD2E4BDAF6}" dt="2024-12-11T04:15:10.130" v="1185" actId="26606"/>
          <ac:cxnSpMkLst>
            <pc:docMk/>
            <pc:sldMk cId="520083985" sldId="327"/>
            <ac:cxnSpMk id="8" creationId="{AE0C0B2A-3FD1-4235-A16E-0ED1E028A93E}"/>
          </ac:cxnSpMkLst>
        </pc:cxnChg>
        <pc:cxnChg chg="add del">
          <ac:chgData name="Tanveer Tarek" userId="f5962d6effbd0ad0" providerId="LiveId" clId="{2A0C2315-FE9F-4FB1-A4E3-45AD2E4BDAF6}" dt="2024-12-11T04:15:10.130" v="1185" actId="26606"/>
          <ac:cxnSpMkLst>
            <pc:docMk/>
            <pc:sldMk cId="520083985" sldId="327"/>
            <ac:cxnSpMk id="20" creationId="{9E7C23BC-DAA6-40E1-8166-B8C4439D1430}"/>
          </ac:cxnSpMkLst>
        </pc:cxnChg>
        <pc:cxnChg chg="add del">
          <ac:chgData name="Tanveer Tarek" userId="f5962d6effbd0ad0" providerId="LiveId" clId="{2A0C2315-FE9F-4FB1-A4E3-45AD2E4BDAF6}" dt="2024-12-11T04:16:25.535" v="1189" actId="26606"/>
          <ac:cxnSpMkLst>
            <pc:docMk/>
            <pc:sldMk cId="520083985" sldId="327"/>
            <ac:cxnSpMk id="22" creationId="{AE0C0B2A-3FD1-4235-A16E-0ED1E028A93E}"/>
          </ac:cxnSpMkLst>
        </pc:cxnChg>
        <pc:cxnChg chg="add del">
          <ac:chgData name="Tanveer Tarek" userId="f5962d6effbd0ad0" providerId="LiveId" clId="{2A0C2315-FE9F-4FB1-A4E3-45AD2E4BDAF6}" dt="2024-12-11T04:16:25.535" v="1189" actId="26606"/>
          <ac:cxnSpMkLst>
            <pc:docMk/>
            <pc:sldMk cId="520083985" sldId="327"/>
            <ac:cxnSpMk id="30" creationId="{6C14D892-36B8-4065-9158-50C22E1E6986}"/>
          </ac:cxnSpMkLst>
        </pc:cxnChg>
        <pc:cxnChg chg="add">
          <ac:chgData name="Tanveer Tarek" userId="f5962d6effbd0ad0" providerId="LiveId" clId="{2A0C2315-FE9F-4FB1-A4E3-45AD2E4BDAF6}" dt="2024-12-11T04:17:51.578" v="1192" actId="26606"/>
          <ac:cxnSpMkLst>
            <pc:docMk/>
            <pc:sldMk cId="520083985" sldId="327"/>
            <ac:cxnSpMk id="40" creationId="{AE0C0B2A-3FD1-4235-A16E-0ED1E028A93E}"/>
          </ac:cxnSpMkLst>
        </pc:cxnChg>
        <pc:cxnChg chg="add">
          <ac:chgData name="Tanveer Tarek" userId="f5962d6effbd0ad0" providerId="LiveId" clId="{2A0C2315-FE9F-4FB1-A4E3-45AD2E4BDAF6}" dt="2024-12-11T04:17:51.578" v="1192" actId="26606"/>
          <ac:cxnSpMkLst>
            <pc:docMk/>
            <pc:sldMk cId="520083985" sldId="327"/>
            <ac:cxnSpMk id="47" creationId="{9E7C23BC-DAA6-40E1-8166-B8C4439D1430}"/>
          </ac:cxnSpMkLst>
        </pc:cxnChg>
      </pc:sldChg>
      <pc:sldChg chg="addSp delSp modSp new mod ord">
        <pc:chgData name="Tanveer Tarek" userId="f5962d6effbd0ad0" providerId="LiveId" clId="{2A0C2315-FE9F-4FB1-A4E3-45AD2E4BDAF6}" dt="2024-12-11T14:58:56.152" v="3397" actId="20577"/>
        <pc:sldMkLst>
          <pc:docMk/>
          <pc:sldMk cId="2607657264" sldId="328"/>
        </pc:sldMkLst>
        <pc:spChg chg="del">
          <ac:chgData name="Tanveer Tarek" userId="f5962d6effbd0ad0" providerId="LiveId" clId="{2A0C2315-FE9F-4FB1-A4E3-45AD2E4BDAF6}" dt="2024-12-11T04:35:41.740" v="1209" actId="478"/>
          <ac:spMkLst>
            <pc:docMk/>
            <pc:sldMk cId="2607657264" sldId="328"/>
            <ac:spMk id="2" creationId="{11A5A69A-D3F1-277E-670D-3AA5D82D4774}"/>
          </ac:spMkLst>
        </pc:spChg>
        <pc:spChg chg="add mod">
          <ac:chgData name="Tanveer Tarek" userId="f5962d6effbd0ad0" providerId="LiveId" clId="{2A0C2315-FE9F-4FB1-A4E3-45AD2E4BDAF6}" dt="2024-12-11T14:58:56.152" v="3397" actId="20577"/>
          <ac:spMkLst>
            <pc:docMk/>
            <pc:sldMk cId="2607657264" sldId="328"/>
            <ac:spMk id="2" creationId="{2B6927F8-291C-D3B7-3E2C-5C240FFF9A79}"/>
          </ac:spMkLst>
        </pc:spChg>
        <pc:spChg chg="add del mod">
          <ac:chgData name="Tanveer Tarek" userId="f5962d6effbd0ad0" providerId="LiveId" clId="{2A0C2315-FE9F-4FB1-A4E3-45AD2E4BDAF6}" dt="2024-12-11T04:51:25.194" v="1406" actId="478"/>
          <ac:spMkLst>
            <pc:docMk/>
            <pc:sldMk cId="2607657264" sldId="328"/>
            <ac:spMk id="2" creationId="{C3263F91-BEA1-4A26-EED3-44FD03D22FB1}"/>
          </ac:spMkLst>
        </pc:spChg>
        <pc:spChg chg="del">
          <ac:chgData name="Tanveer Tarek" userId="f5962d6effbd0ad0" providerId="LiveId" clId="{2A0C2315-FE9F-4FB1-A4E3-45AD2E4BDAF6}" dt="2024-12-11T04:35:47.467" v="1210" actId="478"/>
          <ac:spMkLst>
            <pc:docMk/>
            <pc:sldMk cId="2607657264" sldId="328"/>
            <ac:spMk id="3" creationId="{857DDC3A-381A-A9E6-021E-9AC0D48F78BE}"/>
          </ac:spMkLst>
        </pc:spChg>
        <pc:spChg chg="add mod">
          <ac:chgData name="Tanveer Tarek" userId="f5962d6effbd0ad0" providerId="LiveId" clId="{2A0C2315-FE9F-4FB1-A4E3-45AD2E4BDAF6}" dt="2024-12-11T04:45:29.382" v="1333" actId="115"/>
          <ac:spMkLst>
            <pc:docMk/>
            <pc:sldMk cId="2607657264" sldId="328"/>
            <ac:spMk id="4" creationId="{7DB749A6-873C-57BB-E3D4-D9C50BA30C9F}"/>
          </ac:spMkLst>
        </pc:spChg>
        <pc:picChg chg="add mod">
          <ac:chgData name="Tanveer Tarek" userId="f5962d6effbd0ad0" providerId="LiveId" clId="{2A0C2315-FE9F-4FB1-A4E3-45AD2E4BDAF6}" dt="2024-12-11T04:37:56.497" v="1239" actId="1076"/>
          <ac:picMkLst>
            <pc:docMk/>
            <pc:sldMk cId="2607657264" sldId="328"/>
            <ac:picMk id="6" creationId="{575CE9A9-BEDA-AC00-838C-3241ABED5E89}"/>
          </ac:picMkLst>
        </pc:picChg>
      </pc:sldChg>
      <pc:sldChg chg="addSp delSp modSp new mod">
        <pc:chgData name="Tanveer Tarek" userId="f5962d6effbd0ad0" providerId="LiveId" clId="{2A0C2315-FE9F-4FB1-A4E3-45AD2E4BDAF6}" dt="2024-12-11T14:59:06.180" v="3400" actId="20577"/>
        <pc:sldMkLst>
          <pc:docMk/>
          <pc:sldMk cId="2294003845" sldId="329"/>
        </pc:sldMkLst>
        <pc:spChg chg="add mod">
          <ac:chgData name="Tanveer Tarek" userId="f5962d6effbd0ad0" providerId="LiveId" clId="{2A0C2315-FE9F-4FB1-A4E3-45AD2E4BDAF6}" dt="2024-12-11T14:59:06.180" v="3400" actId="20577"/>
          <ac:spMkLst>
            <pc:docMk/>
            <pc:sldMk cId="2294003845" sldId="329"/>
            <ac:spMk id="2" creationId="{131A38B0-534C-0936-7689-5B64AE92318E}"/>
          </ac:spMkLst>
        </pc:spChg>
        <pc:spChg chg="del">
          <ac:chgData name="Tanveer Tarek" userId="f5962d6effbd0ad0" providerId="LiveId" clId="{2A0C2315-FE9F-4FB1-A4E3-45AD2E4BDAF6}" dt="2024-12-11T04:38:54.672" v="1259" actId="478"/>
          <ac:spMkLst>
            <pc:docMk/>
            <pc:sldMk cId="2294003845" sldId="329"/>
            <ac:spMk id="2" creationId="{792A0797-D053-AECC-6D1A-CB02049D275F}"/>
          </ac:spMkLst>
        </pc:spChg>
        <pc:spChg chg="del">
          <ac:chgData name="Tanveer Tarek" userId="f5962d6effbd0ad0" providerId="LiveId" clId="{2A0C2315-FE9F-4FB1-A4E3-45AD2E4BDAF6}" dt="2024-12-11T04:39:33.439" v="1260" actId="478"/>
          <ac:spMkLst>
            <pc:docMk/>
            <pc:sldMk cId="2294003845" sldId="329"/>
            <ac:spMk id="3" creationId="{5819FCFF-13F5-C648-CE97-7295C2324560}"/>
          </ac:spMkLst>
        </pc:spChg>
        <pc:spChg chg="add mod">
          <ac:chgData name="Tanveer Tarek" userId="f5962d6effbd0ad0" providerId="LiveId" clId="{2A0C2315-FE9F-4FB1-A4E3-45AD2E4BDAF6}" dt="2024-12-11T04:45:15.497" v="1331" actId="403"/>
          <ac:spMkLst>
            <pc:docMk/>
            <pc:sldMk cId="2294003845" sldId="329"/>
            <ac:spMk id="4" creationId="{2EB51597-581E-732B-99F1-473B8F7D8865}"/>
          </ac:spMkLst>
        </pc:spChg>
        <pc:spChg chg="add mod">
          <ac:chgData name="Tanveer Tarek" userId="f5962d6effbd0ad0" providerId="LiveId" clId="{2A0C2315-FE9F-4FB1-A4E3-45AD2E4BDAF6}" dt="2024-12-11T04:49:42.218" v="1368" actId="14100"/>
          <ac:spMkLst>
            <pc:docMk/>
            <pc:sldMk cId="2294003845" sldId="329"/>
            <ac:spMk id="9" creationId="{43FDE79D-D3A5-443E-DCC3-FB48A96BD07F}"/>
          </ac:spMkLst>
        </pc:spChg>
        <pc:spChg chg="add mod">
          <ac:chgData name="Tanveer Tarek" userId="f5962d6effbd0ad0" providerId="LiveId" clId="{2A0C2315-FE9F-4FB1-A4E3-45AD2E4BDAF6}" dt="2024-12-11T04:50:01.257" v="1383" actId="14100"/>
          <ac:spMkLst>
            <pc:docMk/>
            <pc:sldMk cId="2294003845" sldId="329"/>
            <ac:spMk id="10" creationId="{5EE0F027-666B-2341-9887-B47EED4C55D3}"/>
          </ac:spMkLst>
        </pc:spChg>
        <pc:spChg chg="add del mod">
          <ac:chgData name="Tanveer Tarek" userId="f5962d6effbd0ad0" providerId="LiveId" clId="{2A0C2315-FE9F-4FB1-A4E3-45AD2E4BDAF6}" dt="2024-12-11T04:47:51.769" v="1359" actId="478"/>
          <ac:spMkLst>
            <pc:docMk/>
            <pc:sldMk cId="2294003845" sldId="329"/>
            <ac:spMk id="11" creationId="{4D7B8B60-7F2A-8DD5-090B-A6136AA17733}"/>
          </ac:spMkLst>
        </pc:spChg>
        <pc:picChg chg="add mod">
          <ac:chgData name="Tanveer Tarek" userId="f5962d6effbd0ad0" providerId="LiveId" clId="{2A0C2315-FE9F-4FB1-A4E3-45AD2E4BDAF6}" dt="2024-12-11T04:44:32.788" v="1329" actId="14100"/>
          <ac:picMkLst>
            <pc:docMk/>
            <pc:sldMk cId="2294003845" sldId="329"/>
            <ac:picMk id="6" creationId="{D9CA20A4-3E36-CA45-703A-1B6071440958}"/>
          </ac:picMkLst>
        </pc:picChg>
        <pc:picChg chg="add mod">
          <ac:chgData name="Tanveer Tarek" userId="f5962d6effbd0ad0" providerId="LiveId" clId="{2A0C2315-FE9F-4FB1-A4E3-45AD2E4BDAF6}" dt="2024-12-11T04:47:32.329" v="1357" actId="14100"/>
          <ac:picMkLst>
            <pc:docMk/>
            <pc:sldMk cId="2294003845" sldId="329"/>
            <ac:picMk id="8" creationId="{C22288DB-EE4A-0FD7-05F9-E2AD1335DA7F}"/>
          </ac:picMkLst>
        </pc:picChg>
      </pc:sldChg>
      <pc:sldChg chg="addSp delSp modSp new mod">
        <pc:chgData name="Tanveer Tarek" userId="f5962d6effbd0ad0" providerId="LiveId" clId="{2A0C2315-FE9F-4FB1-A4E3-45AD2E4BDAF6}" dt="2024-12-11T14:59:19.784" v="3403" actId="20577"/>
        <pc:sldMkLst>
          <pc:docMk/>
          <pc:sldMk cId="3195925019" sldId="330"/>
        </pc:sldMkLst>
        <pc:spChg chg="add mod">
          <ac:chgData name="Tanveer Tarek" userId="f5962d6effbd0ad0" providerId="LiveId" clId="{2A0C2315-FE9F-4FB1-A4E3-45AD2E4BDAF6}" dt="2024-12-11T14:59:19.784" v="3403" actId="20577"/>
          <ac:spMkLst>
            <pc:docMk/>
            <pc:sldMk cId="3195925019" sldId="330"/>
            <ac:spMk id="2" creationId="{1180817A-C485-00E0-2167-F2604CD163CD}"/>
          </ac:spMkLst>
        </pc:spChg>
        <pc:spChg chg="del">
          <ac:chgData name="Tanveer Tarek" userId="f5962d6effbd0ad0" providerId="LiveId" clId="{2A0C2315-FE9F-4FB1-A4E3-45AD2E4BDAF6}" dt="2024-12-11T04:46:08.052" v="1354" actId="478"/>
          <ac:spMkLst>
            <pc:docMk/>
            <pc:sldMk cId="3195925019" sldId="330"/>
            <ac:spMk id="2" creationId="{BF6178E9-A499-EB39-BBAC-4D761E57EE30}"/>
          </ac:spMkLst>
        </pc:spChg>
        <pc:spChg chg="del">
          <ac:chgData name="Tanveer Tarek" userId="f5962d6effbd0ad0" providerId="LiveId" clId="{2A0C2315-FE9F-4FB1-A4E3-45AD2E4BDAF6}" dt="2024-12-11T04:46:12.372" v="1355" actId="478"/>
          <ac:spMkLst>
            <pc:docMk/>
            <pc:sldMk cId="3195925019" sldId="330"/>
            <ac:spMk id="3" creationId="{0DF83B8E-1DF3-F902-1349-DA344C2FA630}"/>
          </ac:spMkLst>
        </pc:spChg>
        <pc:spChg chg="add mod">
          <ac:chgData name="Tanveer Tarek" userId="f5962d6effbd0ad0" providerId="LiveId" clId="{2A0C2315-FE9F-4FB1-A4E3-45AD2E4BDAF6}" dt="2024-12-11T04:47:59.742" v="1360"/>
          <ac:spMkLst>
            <pc:docMk/>
            <pc:sldMk cId="3195925019" sldId="330"/>
            <ac:spMk id="4" creationId="{56BDEE09-BB92-04F1-4D44-3290DC47C938}"/>
          </ac:spMkLst>
        </pc:spChg>
        <pc:spChg chg="add del mod">
          <ac:chgData name="Tanveer Tarek" userId="f5962d6effbd0ad0" providerId="LiveId" clId="{2A0C2315-FE9F-4FB1-A4E3-45AD2E4BDAF6}" dt="2024-12-11T04:50:15.627" v="1385" actId="478"/>
          <ac:spMkLst>
            <pc:docMk/>
            <pc:sldMk cId="3195925019" sldId="330"/>
            <ac:spMk id="7" creationId="{0721EBFD-830D-A186-9E13-030D1E227518}"/>
          </ac:spMkLst>
        </pc:spChg>
        <pc:spChg chg="add del mod">
          <ac:chgData name="Tanveer Tarek" userId="f5962d6effbd0ad0" providerId="LiveId" clId="{2A0C2315-FE9F-4FB1-A4E3-45AD2E4BDAF6}" dt="2024-12-11T04:50:34.525" v="1387" actId="478"/>
          <ac:spMkLst>
            <pc:docMk/>
            <pc:sldMk cId="3195925019" sldId="330"/>
            <ac:spMk id="8" creationId="{F571F77F-A3E1-2996-5C59-FF71EA8EF53E}"/>
          </ac:spMkLst>
        </pc:spChg>
        <pc:spChg chg="add del mod">
          <ac:chgData name="Tanveer Tarek" userId="f5962d6effbd0ad0" providerId="LiveId" clId="{2A0C2315-FE9F-4FB1-A4E3-45AD2E4BDAF6}" dt="2024-12-11T04:50:49.857" v="1389" actId="478"/>
          <ac:spMkLst>
            <pc:docMk/>
            <pc:sldMk cId="3195925019" sldId="330"/>
            <ac:spMk id="9" creationId="{60550BFE-CAD7-908E-3633-8EBB9EA0C4D6}"/>
          </ac:spMkLst>
        </pc:spChg>
        <pc:spChg chg="add mod">
          <ac:chgData name="Tanveer Tarek" userId="f5962d6effbd0ad0" providerId="LiveId" clId="{2A0C2315-FE9F-4FB1-A4E3-45AD2E4BDAF6}" dt="2024-12-11T04:52:12.875" v="1423" actId="14100"/>
          <ac:spMkLst>
            <pc:docMk/>
            <pc:sldMk cId="3195925019" sldId="330"/>
            <ac:spMk id="10" creationId="{B72B42FB-B156-B521-C255-59D3700843DC}"/>
          </ac:spMkLst>
        </pc:spChg>
        <pc:picChg chg="add mod">
          <ac:chgData name="Tanveer Tarek" userId="f5962d6effbd0ad0" providerId="LiveId" clId="{2A0C2315-FE9F-4FB1-A4E3-45AD2E4BDAF6}" dt="2024-12-11T04:49:08.082" v="1363" actId="962"/>
          <ac:picMkLst>
            <pc:docMk/>
            <pc:sldMk cId="3195925019" sldId="330"/>
            <ac:picMk id="6" creationId="{F1378C3E-E323-869A-F104-CB20C9285EF0}"/>
          </ac:picMkLst>
        </pc:picChg>
      </pc:sldChg>
      <pc:sldChg chg="addSp delSp modSp new mod">
        <pc:chgData name="Tanveer Tarek" userId="f5962d6effbd0ad0" providerId="LiveId" clId="{2A0C2315-FE9F-4FB1-A4E3-45AD2E4BDAF6}" dt="2024-12-11T14:59:31.649" v="3406" actId="20577"/>
        <pc:sldMkLst>
          <pc:docMk/>
          <pc:sldMk cId="2706589301" sldId="331"/>
        </pc:sldMkLst>
        <pc:spChg chg="del">
          <ac:chgData name="Tanveer Tarek" userId="f5962d6effbd0ad0" providerId="LiveId" clId="{2A0C2315-FE9F-4FB1-A4E3-45AD2E4BDAF6}" dt="2024-12-11T04:55:21.733" v="1425" actId="478"/>
          <ac:spMkLst>
            <pc:docMk/>
            <pc:sldMk cId="2706589301" sldId="331"/>
            <ac:spMk id="2" creationId="{82F27F73-1941-79AD-CC9A-E759031B2964}"/>
          </ac:spMkLst>
        </pc:spChg>
        <pc:spChg chg="add mod">
          <ac:chgData name="Tanveer Tarek" userId="f5962d6effbd0ad0" providerId="LiveId" clId="{2A0C2315-FE9F-4FB1-A4E3-45AD2E4BDAF6}" dt="2024-12-11T14:59:31.649" v="3406" actId="20577"/>
          <ac:spMkLst>
            <pc:docMk/>
            <pc:sldMk cId="2706589301" sldId="331"/>
            <ac:spMk id="2" creationId="{A594A956-6F7C-A8F4-0F53-323D2075E2ED}"/>
          </ac:spMkLst>
        </pc:spChg>
        <pc:spChg chg="del">
          <ac:chgData name="Tanveer Tarek" userId="f5962d6effbd0ad0" providerId="LiveId" clId="{2A0C2315-FE9F-4FB1-A4E3-45AD2E4BDAF6}" dt="2024-12-11T04:55:26.306" v="1426" actId="478"/>
          <ac:spMkLst>
            <pc:docMk/>
            <pc:sldMk cId="2706589301" sldId="331"/>
            <ac:spMk id="3" creationId="{73F7BBBE-4F89-2059-BE87-1A1C86DC63AA}"/>
          </ac:spMkLst>
        </pc:spChg>
        <pc:spChg chg="add mod">
          <ac:chgData name="Tanveer Tarek" userId="f5962d6effbd0ad0" providerId="LiveId" clId="{2A0C2315-FE9F-4FB1-A4E3-45AD2E4BDAF6}" dt="2024-12-11T06:31:38.077" v="1494" actId="1036"/>
          <ac:spMkLst>
            <pc:docMk/>
            <pc:sldMk cId="2706589301" sldId="331"/>
            <ac:spMk id="4" creationId="{93C7B28C-5E69-497D-D019-A847097BA393}"/>
          </ac:spMkLst>
        </pc:spChg>
        <pc:picChg chg="add mod">
          <ac:chgData name="Tanveer Tarek" userId="f5962d6effbd0ad0" providerId="LiveId" clId="{2A0C2315-FE9F-4FB1-A4E3-45AD2E4BDAF6}" dt="2024-12-11T04:57:11.561" v="1476" actId="14100"/>
          <ac:picMkLst>
            <pc:docMk/>
            <pc:sldMk cId="2706589301" sldId="331"/>
            <ac:picMk id="6" creationId="{62601157-07BE-CB08-7A18-3DFE35BCD6F8}"/>
          </ac:picMkLst>
        </pc:picChg>
      </pc:sldChg>
      <pc:sldChg chg="addSp delSp modSp new del mod modTransition setBg modShow">
        <pc:chgData name="Tanveer Tarek" userId="f5962d6effbd0ad0" providerId="LiveId" clId="{2A0C2315-FE9F-4FB1-A4E3-45AD2E4BDAF6}" dt="2024-12-11T13:39:23.626" v="2075" actId="2696"/>
        <pc:sldMkLst>
          <pc:docMk/>
          <pc:sldMk cId="381569475" sldId="332"/>
        </pc:sldMkLst>
        <pc:spChg chg="del">
          <ac:chgData name="Tanveer Tarek" userId="f5962d6effbd0ad0" providerId="LiveId" clId="{2A0C2315-FE9F-4FB1-A4E3-45AD2E4BDAF6}" dt="2024-12-11T06:56:37.363" v="1505" actId="478"/>
          <ac:spMkLst>
            <pc:docMk/>
            <pc:sldMk cId="381569475" sldId="332"/>
            <ac:spMk id="2" creationId="{70515222-B82E-EC58-DC48-0CF442638A87}"/>
          </ac:spMkLst>
        </pc:spChg>
        <pc:spChg chg="del">
          <ac:chgData name="Tanveer Tarek" userId="f5962d6effbd0ad0" providerId="LiveId" clId="{2A0C2315-FE9F-4FB1-A4E3-45AD2E4BDAF6}" dt="2024-12-11T06:56:38.837" v="1506" actId="478"/>
          <ac:spMkLst>
            <pc:docMk/>
            <pc:sldMk cId="381569475" sldId="332"/>
            <ac:spMk id="3" creationId="{E58B2427-31B7-6173-EEF0-1D17C3C5B19E}"/>
          </ac:spMkLst>
        </pc:spChg>
        <pc:spChg chg="add mod">
          <ac:chgData name="Tanveer Tarek" userId="f5962d6effbd0ad0" providerId="LiveId" clId="{2A0C2315-FE9F-4FB1-A4E3-45AD2E4BDAF6}" dt="2024-12-11T07:01:27.959" v="1550" actId="1076"/>
          <ac:spMkLst>
            <pc:docMk/>
            <pc:sldMk cId="381569475" sldId="332"/>
            <ac:spMk id="4" creationId="{5A42190D-949C-D03D-15E6-E7C6D748B436}"/>
          </ac:spMkLst>
        </pc:spChg>
        <pc:spChg chg="add">
          <ac:chgData name="Tanveer Tarek" userId="f5962d6effbd0ad0" providerId="LiveId" clId="{2A0C2315-FE9F-4FB1-A4E3-45AD2E4BDAF6}" dt="2024-12-11T06:59:21.867" v="1536" actId="26606"/>
          <ac:spMkLst>
            <pc:docMk/>
            <pc:sldMk cId="381569475" sldId="332"/>
            <ac:spMk id="18" creationId="{44CA2EAD-E7C7-4F64-924A-52D34FD759C7}"/>
          </ac:spMkLst>
        </pc:spChg>
        <pc:grpChg chg="add">
          <ac:chgData name="Tanveer Tarek" userId="f5962d6effbd0ad0" providerId="LiveId" clId="{2A0C2315-FE9F-4FB1-A4E3-45AD2E4BDAF6}" dt="2024-12-11T06:59:21.867" v="1536" actId="26606"/>
          <ac:grpSpMkLst>
            <pc:docMk/>
            <pc:sldMk cId="381569475" sldId="332"/>
            <ac:grpSpMk id="12" creationId="{9494E066-0146-46E9-BAF1-C33240ABA294}"/>
          </ac:grpSpMkLst>
        </pc:grpChg>
        <pc:picChg chg="add mod">
          <ac:chgData name="Tanveer Tarek" userId="f5962d6effbd0ad0" providerId="LiveId" clId="{2A0C2315-FE9F-4FB1-A4E3-45AD2E4BDAF6}" dt="2024-12-11T06:59:21.867" v="1536" actId="26606"/>
          <ac:picMkLst>
            <pc:docMk/>
            <pc:sldMk cId="381569475" sldId="332"/>
            <ac:picMk id="5" creationId="{E73CC4AB-CF7B-24BA-2CF2-6AFF0CFBE057}"/>
          </ac:picMkLst>
        </pc:picChg>
        <pc:cxnChg chg="add">
          <ac:chgData name="Tanveer Tarek" userId="f5962d6effbd0ad0" providerId="LiveId" clId="{2A0C2315-FE9F-4FB1-A4E3-45AD2E4BDAF6}" dt="2024-12-11T06:59:21.867" v="1536" actId="26606"/>
          <ac:cxnSpMkLst>
            <pc:docMk/>
            <pc:sldMk cId="381569475" sldId="332"/>
            <ac:cxnSpMk id="10" creationId="{AE0C0B2A-3FD1-4235-A16E-0ED1E028A93E}"/>
          </ac:cxnSpMkLst>
        </pc:cxnChg>
        <pc:cxnChg chg="add">
          <ac:chgData name="Tanveer Tarek" userId="f5962d6effbd0ad0" providerId="LiveId" clId="{2A0C2315-FE9F-4FB1-A4E3-45AD2E4BDAF6}" dt="2024-12-11T06:59:21.867" v="1536" actId="26606"/>
          <ac:cxnSpMkLst>
            <pc:docMk/>
            <pc:sldMk cId="381569475" sldId="332"/>
            <ac:cxnSpMk id="20" creationId="{9E7C23BC-DAA6-40E1-8166-B8C4439D1430}"/>
          </ac:cxnSpMkLst>
        </pc:cxnChg>
      </pc:sldChg>
      <pc:sldChg chg="new del">
        <pc:chgData name="Tanveer Tarek" userId="f5962d6effbd0ad0" providerId="LiveId" clId="{2A0C2315-FE9F-4FB1-A4E3-45AD2E4BDAF6}" dt="2024-12-11T06:54:56.208" v="1496" actId="2696"/>
        <pc:sldMkLst>
          <pc:docMk/>
          <pc:sldMk cId="955714519" sldId="332"/>
        </pc:sldMkLst>
      </pc:sldChg>
      <pc:sldChg chg="delSp new del mod">
        <pc:chgData name="Tanveer Tarek" userId="f5962d6effbd0ad0" providerId="LiveId" clId="{2A0C2315-FE9F-4FB1-A4E3-45AD2E4BDAF6}" dt="2024-12-11T06:56:02.389" v="1500" actId="2696"/>
        <pc:sldMkLst>
          <pc:docMk/>
          <pc:sldMk cId="1318582274" sldId="332"/>
        </pc:sldMkLst>
        <pc:spChg chg="del">
          <ac:chgData name="Tanveer Tarek" userId="f5962d6effbd0ad0" providerId="LiveId" clId="{2A0C2315-FE9F-4FB1-A4E3-45AD2E4BDAF6}" dt="2024-12-11T06:55:48.018" v="1498" actId="478"/>
          <ac:spMkLst>
            <pc:docMk/>
            <pc:sldMk cId="1318582274" sldId="332"/>
            <ac:spMk id="2" creationId="{030764AC-DFEF-8393-4B9E-196920AA6B42}"/>
          </ac:spMkLst>
        </pc:spChg>
        <pc:spChg chg="del">
          <ac:chgData name="Tanveer Tarek" userId="f5962d6effbd0ad0" providerId="LiveId" clId="{2A0C2315-FE9F-4FB1-A4E3-45AD2E4BDAF6}" dt="2024-12-11T06:55:49.289" v="1499" actId="478"/>
          <ac:spMkLst>
            <pc:docMk/>
            <pc:sldMk cId="1318582274" sldId="332"/>
            <ac:spMk id="3" creationId="{08107E20-29C7-AD48-9D80-FC80B625174A}"/>
          </ac:spMkLst>
        </pc:spChg>
      </pc:sldChg>
      <pc:sldChg chg="new del">
        <pc:chgData name="Tanveer Tarek" userId="f5962d6effbd0ad0" providerId="LiveId" clId="{2A0C2315-FE9F-4FB1-A4E3-45AD2E4BDAF6}" dt="2024-12-11T06:56:21.024" v="1502" actId="2696"/>
        <pc:sldMkLst>
          <pc:docMk/>
          <pc:sldMk cId="1450573979" sldId="332"/>
        </pc:sldMkLst>
      </pc:sldChg>
      <pc:sldChg chg="addSp delSp modSp new mod setBg">
        <pc:chgData name="Tanveer Tarek" userId="f5962d6effbd0ad0" providerId="LiveId" clId="{2A0C2315-FE9F-4FB1-A4E3-45AD2E4BDAF6}" dt="2024-12-11T14:59:44.853" v="3409" actId="20577"/>
        <pc:sldMkLst>
          <pc:docMk/>
          <pc:sldMk cId="302095374" sldId="333"/>
        </pc:sldMkLst>
        <pc:spChg chg="del">
          <ac:chgData name="Tanveer Tarek" userId="f5962d6effbd0ad0" providerId="LiveId" clId="{2A0C2315-FE9F-4FB1-A4E3-45AD2E4BDAF6}" dt="2024-12-11T11:49:20.323" v="1552" actId="478"/>
          <ac:spMkLst>
            <pc:docMk/>
            <pc:sldMk cId="302095374" sldId="333"/>
            <ac:spMk id="2" creationId="{BBBF093A-3AA4-9D38-1D9C-BC8085C7C380}"/>
          </ac:spMkLst>
        </pc:spChg>
        <pc:spChg chg="del">
          <ac:chgData name="Tanveer Tarek" userId="f5962d6effbd0ad0" providerId="LiveId" clId="{2A0C2315-FE9F-4FB1-A4E3-45AD2E4BDAF6}" dt="2024-12-11T11:49:23.280" v="1553" actId="478"/>
          <ac:spMkLst>
            <pc:docMk/>
            <pc:sldMk cId="302095374" sldId="333"/>
            <ac:spMk id="3" creationId="{9A6D1C2A-9E4A-359C-BFE7-15B2EAA2942D}"/>
          </ac:spMkLst>
        </pc:spChg>
        <pc:spChg chg="add mod">
          <ac:chgData name="Tanveer Tarek" userId="f5962d6effbd0ad0" providerId="LiveId" clId="{2A0C2315-FE9F-4FB1-A4E3-45AD2E4BDAF6}" dt="2024-12-11T12:01:41.005" v="1670" actId="1035"/>
          <ac:spMkLst>
            <pc:docMk/>
            <pc:sldMk cId="302095374" sldId="333"/>
            <ac:spMk id="4" creationId="{BF8713EA-642E-EDCB-D7F9-DB42EFAE6476}"/>
          </ac:spMkLst>
        </pc:spChg>
        <pc:spChg chg="add mod">
          <ac:chgData name="Tanveer Tarek" userId="f5962d6effbd0ad0" providerId="LiveId" clId="{2A0C2315-FE9F-4FB1-A4E3-45AD2E4BDAF6}" dt="2024-12-11T14:59:44.853" v="3409" actId="20577"/>
          <ac:spMkLst>
            <pc:docMk/>
            <pc:sldMk cId="302095374" sldId="333"/>
            <ac:spMk id="12" creationId="{ACD147C2-4C7B-CB24-FDF8-5B4AD8852B00}"/>
          </ac:spMkLst>
        </pc:spChg>
        <pc:spChg chg="add del">
          <ac:chgData name="Tanveer Tarek" userId="f5962d6effbd0ad0" providerId="LiveId" clId="{2A0C2315-FE9F-4FB1-A4E3-45AD2E4BDAF6}" dt="2024-12-11T12:00:48.628" v="1602" actId="26606"/>
          <ac:spMkLst>
            <pc:docMk/>
            <pc:sldMk cId="302095374" sldId="333"/>
            <ac:spMk id="23" creationId="{3011B0B3-5679-4759-90B8-3B908C4CBD21}"/>
          </ac:spMkLst>
        </pc:spChg>
        <pc:spChg chg="add del">
          <ac:chgData name="Tanveer Tarek" userId="f5962d6effbd0ad0" providerId="LiveId" clId="{2A0C2315-FE9F-4FB1-A4E3-45AD2E4BDAF6}" dt="2024-12-11T12:00:50.490" v="1604" actId="26606"/>
          <ac:spMkLst>
            <pc:docMk/>
            <pc:sldMk cId="302095374" sldId="333"/>
            <ac:spMk id="32" creationId="{3011B0B3-5679-4759-90B8-3B908C4CBD21}"/>
          </ac:spMkLst>
        </pc:spChg>
        <pc:spChg chg="add">
          <ac:chgData name="Tanveer Tarek" userId="f5962d6effbd0ad0" providerId="LiveId" clId="{2A0C2315-FE9F-4FB1-A4E3-45AD2E4BDAF6}" dt="2024-12-11T12:00:50.506" v="1605" actId="26606"/>
          <ac:spMkLst>
            <pc:docMk/>
            <pc:sldMk cId="302095374" sldId="333"/>
            <ac:spMk id="37" creationId="{3011B0B3-5679-4759-90B8-3B908C4CBD21}"/>
          </ac:spMkLst>
        </pc:spChg>
        <pc:grpChg chg="add del">
          <ac:chgData name="Tanveer Tarek" userId="f5962d6effbd0ad0" providerId="LiveId" clId="{2A0C2315-FE9F-4FB1-A4E3-45AD2E4BDAF6}" dt="2024-12-11T12:00:48.628" v="1602" actId="26606"/>
          <ac:grpSpMkLst>
            <pc:docMk/>
            <pc:sldMk cId="302095374" sldId="333"/>
            <ac:grpSpMk id="17" creationId="{9494E066-0146-46E9-BAF1-C33240ABA294}"/>
          </ac:grpSpMkLst>
        </pc:grpChg>
        <pc:grpChg chg="add del">
          <ac:chgData name="Tanveer Tarek" userId="f5962d6effbd0ad0" providerId="LiveId" clId="{2A0C2315-FE9F-4FB1-A4E3-45AD2E4BDAF6}" dt="2024-12-11T12:00:50.490" v="1604" actId="26606"/>
          <ac:grpSpMkLst>
            <pc:docMk/>
            <pc:sldMk cId="302095374" sldId="333"/>
            <ac:grpSpMk id="28" creationId="{9494E066-0146-46E9-BAF1-C33240ABA294}"/>
          </ac:grpSpMkLst>
        </pc:grpChg>
        <pc:grpChg chg="add">
          <ac:chgData name="Tanveer Tarek" userId="f5962d6effbd0ad0" providerId="LiveId" clId="{2A0C2315-FE9F-4FB1-A4E3-45AD2E4BDAF6}" dt="2024-12-11T12:00:50.506" v="1605" actId="26606"/>
          <ac:grpSpMkLst>
            <pc:docMk/>
            <pc:sldMk cId="302095374" sldId="333"/>
            <ac:grpSpMk id="36" creationId="{9494E066-0146-46E9-BAF1-C33240ABA294}"/>
          </ac:grpSpMkLst>
        </pc:grpChg>
        <pc:picChg chg="add del mod">
          <ac:chgData name="Tanveer Tarek" userId="f5962d6effbd0ad0" providerId="LiveId" clId="{2A0C2315-FE9F-4FB1-A4E3-45AD2E4BDAF6}" dt="2024-12-11T12:03:22.700" v="1678" actId="21"/>
          <ac:picMkLst>
            <pc:docMk/>
            <pc:sldMk cId="302095374" sldId="333"/>
            <ac:picMk id="6" creationId="{F80F6FC3-399F-7C02-CD07-59439EF4D1BF}"/>
          </ac:picMkLst>
        </pc:picChg>
        <pc:picChg chg="add mod">
          <ac:chgData name="Tanveer Tarek" userId="f5962d6effbd0ad0" providerId="LiveId" clId="{2A0C2315-FE9F-4FB1-A4E3-45AD2E4BDAF6}" dt="2024-12-11T12:05:08.792" v="1713" actId="1076"/>
          <ac:picMkLst>
            <pc:docMk/>
            <pc:sldMk cId="302095374" sldId="333"/>
            <ac:picMk id="8" creationId="{B7B08B57-85EE-A044-4C17-5874EC91EDAF}"/>
          </ac:picMkLst>
        </pc:picChg>
        <pc:picChg chg="add mod ord">
          <ac:chgData name="Tanveer Tarek" userId="f5962d6effbd0ad0" providerId="LiveId" clId="{2A0C2315-FE9F-4FB1-A4E3-45AD2E4BDAF6}" dt="2024-12-11T12:05:05.678" v="1712" actId="1076"/>
          <ac:picMkLst>
            <pc:docMk/>
            <pc:sldMk cId="302095374" sldId="333"/>
            <ac:picMk id="10" creationId="{42E61879-ED2B-9A5C-0D01-D122314D8821}"/>
          </ac:picMkLst>
        </pc:picChg>
        <pc:picChg chg="add mod">
          <ac:chgData name="Tanveer Tarek" userId="f5962d6effbd0ad0" providerId="LiveId" clId="{2A0C2315-FE9F-4FB1-A4E3-45AD2E4BDAF6}" dt="2024-12-11T12:05:03.566" v="1711" actId="1076"/>
          <ac:picMkLst>
            <pc:docMk/>
            <pc:sldMk cId="302095374" sldId="333"/>
            <ac:picMk id="11" creationId="{2B521CD1-439B-8AC6-C018-6AEEC7B525F9}"/>
          </ac:picMkLst>
        </pc:picChg>
        <pc:cxnChg chg="add del">
          <ac:chgData name="Tanveer Tarek" userId="f5962d6effbd0ad0" providerId="LiveId" clId="{2A0C2315-FE9F-4FB1-A4E3-45AD2E4BDAF6}" dt="2024-12-11T12:00:48.628" v="1602" actId="26606"/>
          <ac:cxnSpMkLst>
            <pc:docMk/>
            <pc:sldMk cId="302095374" sldId="333"/>
            <ac:cxnSpMk id="15" creationId="{AE0C0B2A-3FD1-4235-A16E-0ED1E028A93E}"/>
          </ac:cxnSpMkLst>
        </pc:cxnChg>
        <pc:cxnChg chg="add del">
          <ac:chgData name="Tanveer Tarek" userId="f5962d6effbd0ad0" providerId="LiveId" clId="{2A0C2315-FE9F-4FB1-A4E3-45AD2E4BDAF6}" dt="2024-12-11T12:00:48.628" v="1602" actId="26606"/>
          <ac:cxnSpMkLst>
            <pc:docMk/>
            <pc:sldMk cId="302095374" sldId="333"/>
            <ac:cxnSpMk id="25" creationId="{32E97E5C-7A5F-424E-AAE4-654396E90799}"/>
          </ac:cxnSpMkLst>
        </pc:cxnChg>
        <pc:cxnChg chg="add del">
          <ac:chgData name="Tanveer Tarek" userId="f5962d6effbd0ad0" providerId="LiveId" clId="{2A0C2315-FE9F-4FB1-A4E3-45AD2E4BDAF6}" dt="2024-12-11T12:00:50.490" v="1604" actId="26606"/>
          <ac:cxnSpMkLst>
            <pc:docMk/>
            <pc:sldMk cId="302095374" sldId="333"/>
            <ac:cxnSpMk id="27" creationId="{AE0C0B2A-3FD1-4235-A16E-0ED1E028A93E}"/>
          </ac:cxnSpMkLst>
        </pc:cxnChg>
        <pc:cxnChg chg="add del">
          <ac:chgData name="Tanveer Tarek" userId="f5962d6effbd0ad0" providerId="LiveId" clId="{2A0C2315-FE9F-4FB1-A4E3-45AD2E4BDAF6}" dt="2024-12-11T12:00:50.490" v="1604" actId="26606"/>
          <ac:cxnSpMkLst>
            <pc:docMk/>
            <pc:sldMk cId="302095374" sldId="333"/>
            <ac:cxnSpMk id="33" creationId="{32E97E5C-7A5F-424E-AAE4-654396E90799}"/>
          </ac:cxnSpMkLst>
        </pc:cxnChg>
        <pc:cxnChg chg="add">
          <ac:chgData name="Tanveer Tarek" userId="f5962d6effbd0ad0" providerId="LiveId" clId="{2A0C2315-FE9F-4FB1-A4E3-45AD2E4BDAF6}" dt="2024-12-11T12:00:50.506" v="1605" actId="26606"/>
          <ac:cxnSpMkLst>
            <pc:docMk/>
            <pc:sldMk cId="302095374" sldId="333"/>
            <ac:cxnSpMk id="35" creationId="{AE0C0B2A-3FD1-4235-A16E-0ED1E028A93E}"/>
          </ac:cxnSpMkLst>
        </pc:cxnChg>
        <pc:cxnChg chg="add">
          <ac:chgData name="Tanveer Tarek" userId="f5962d6effbd0ad0" providerId="LiveId" clId="{2A0C2315-FE9F-4FB1-A4E3-45AD2E4BDAF6}" dt="2024-12-11T12:00:50.506" v="1605" actId="26606"/>
          <ac:cxnSpMkLst>
            <pc:docMk/>
            <pc:sldMk cId="302095374" sldId="333"/>
            <ac:cxnSpMk id="38" creationId="{32E97E5C-7A5F-424E-AAE4-654396E90799}"/>
          </ac:cxnSpMkLst>
        </pc:cxnChg>
      </pc:sldChg>
      <pc:sldChg chg="addSp delSp modSp new mod">
        <pc:chgData name="Tanveer Tarek" userId="f5962d6effbd0ad0" providerId="LiveId" clId="{2A0C2315-FE9F-4FB1-A4E3-45AD2E4BDAF6}" dt="2024-12-11T15:00:15.310" v="3411" actId="20577"/>
        <pc:sldMkLst>
          <pc:docMk/>
          <pc:sldMk cId="1310033351" sldId="334"/>
        </pc:sldMkLst>
        <pc:spChg chg="del">
          <ac:chgData name="Tanveer Tarek" userId="f5962d6effbd0ad0" providerId="LiveId" clId="{2A0C2315-FE9F-4FB1-A4E3-45AD2E4BDAF6}" dt="2024-12-11T11:59:44.374" v="1598" actId="478"/>
          <ac:spMkLst>
            <pc:docMk/>
            <pc:sldMk cId="1310033351" sldId="334"/>
            <ac:spMk id="2" creationId="{A5EFCE5D-3B16-97D1-785F-0545E60359E3}"/>
          </ac:spMkLst>
        </pc:spChg>
        <pc:spChg chg="del">
          <ac:chgData name="Tanveer Tarek" userId="f5962d6effbd0ad0" providerId="LiveId" clId="{2A0C2315-FE9F-4FB1-A4E3-45AD2E4BDAF6}" dt="2024-12-11T11:59:47.692" v="1599" actId="478"/>
          <ac:spMkLst>
            <pc:docMk/>
            <pc:sldMk cId="1310033351" sldId="334"/>
            <ac:spMk id="3" creationId="{A0697E47-B5A6-0626-D9B4-0B4BBF7A99F7}"/>
          </ac:spMkLst>
        </pc:spChg>
        <pc:spChg chg="add mod">
          <ac:chgData name="Tanveer Tarek" userId="f5962d6effbd0ad0" providerId="LiveId" clId="{2A0C2315-FE9F-4FB1-A4E3-45AD2E4BDAF6}" dt="2024-12-11T12:08:03.307" v="1729"/>
          <ac:spMkLst>
            <pc:docMk/>
            <pc:sldMk cId="1310033351" sldId="334"/>
            <ac:spMk id="9" creationId="{0B06CBC0-51F7-B077-94BF-7C5BD8D80D2A}"/>
          </ac:spMkLst>
        </pc:spChg>
        <pc:spChg chg="add mod">
          <ac:chgData name="Tanveer Tarek" userId="f5962d6effbd0ad0" providerId="LiveId" clId="{2A0C2315-FE9F-4FB1-A4E3-45AD2E4BDAF6}" dt="2024-12-11T15:00:15.310" v="3411" actId="20577"/>
          <ac:spMkLst>
            <pc:docMk/>
            <pc:sldMk cId="1310033351" sldId="334"/>
            <ac:spMk id="10" creationId="{69E28AF0-529C-9EDC-A6AF-3EFFA11C1247}"/>
          </ac:spMkLst>
        </pc:spChg>
        <pc:picChg chg="add del">
          <ac:chgData name="Tanveer Tarek" userId="f5962d6effbd0ad0" providerId="LiveId" clId="{2A0C2315-FE9F-4FB1-A4E3-45AD2E4BDAF6}" dt="2024-12-11T12:03:39.958" v="1681" actId="21"/>
          <ac:picMkLst>
            <pc:docMk/>
            <pc:sldMk cId="1310033351" sldId="334"/>
            <ac:picMk id="5" creationId="{2B521CD1-439B-8AC6-C018-6AEEC7B525F9}"/>
          </ac:picMkLst>
        </pc:picChg>
        <pc:picChg chg="add mod">
          <ac:chgData name="Tanveer Tarek" userId="f5962d6effbd0ad0" providerId="LiveId" clId="{2A0C2315-FE9F-4FB1-A4E3-45AD2E4BDAF6}" dt="2024-12-11T12:08:00.776" v="1728" actId="1076"/>
          <ac:picMkLst>
            <pc:docMk/>
            <pc:sldMk cId="1310033351" sldId="334"/>
            <ac:picMk id="7" creationId="{CF4268AF-C573-77E2-8A06-0A5035EF9507}"/>
          </ac:picMkLst>
        </pc:picChg>
        <pc:picChg chg="add mod">
          <ac:chgData name="Tanveer Tarek" userId="f5962d6effbd0ad0" providerId="LiveId" clId="{2A0C2315-FE9F-4FB1-A4E3-45AD2E4BDAF6}" dt="2024-12-11T12:07:58.430" v="1727" actId="1076"/>
          <ac:picMkLst>
            <pc:docMk/>
            <pc:sldMk cId="1310033351" sldId="334"/>
            <ac:picMk id="8" creationId="{F80F6FC3-399F-7C02-CD07-59439EF4D1BF}"/>
          </ac:picMkLst>
        </pc:picChg>
      </pc:sldChg>
      <pc:sldChg chg="addSp delSp modSp new mod">
        <pc:chgData name="Tanveer Tarek" userId="f5962d6effbd0ad0" providerId="LiveId" clId="{2A0C2315-FE9F-4FB1-A4E3-45AD2E4BDAF6}" dt="2024-12-11T15:00:46.631" v="3415" actId="20577"/>
        <pc:sldMkLst>
          <pc:docMk/>
          <pc:sldMk cId="1239091756" sldId="335"/>
        </pc:sldMkLst>
        <pc:spChg chg="del">
          <ac:chgData name="Tanveer Tarek" userId="f5962d6effbd0ad0" providerId="LiveId" clId="{2A0C2315-FE9F-4FB1-A4E3-45AD2E4BDAF6}" dt="2024-12-11T12:08:56.711" v="1733" actId="478"/>
          <ac:spMkLst>
            <pc:docMk/>
            <pc:sldMk cId="1239091756" sldId="335"/>
            <ac:spMk id="2" creationId="{0646D2A4-E2ED-7D12-8D32-9C33D7D655C9}"/>
          </ac:spMkLst>
        </pc:spChg>
        <pc:spChg chg="del">
          <ac:chgData name="Tanveer Tarek" userId="f5962d6effbd0ad0" providerId="LiveId" clId="{2A0C2315-FE9F-4FB1-A4E3-45AD2E4BDAF6}" dt="2024-12-11T12:09:02.374" v="1734" actId="478"/>
          <ac:spMkLst>
            <pc:docMk/>
            <pc:sldMk cId="1239091756" sldId="335"/>
            <ac:spMk id="3" creationId="{007FCCF5-6C09-4EDB-D2DC-59247F330715}"/>
          </ac:spMkLst>
        </pc:spChg>
        <pc:spChg chg="add del mod">
          <ac:chgData name="Tanveer Tarek" userId="f5962d6effbd0ad0" providerId="LiveId" clId="{2A0C2315-FE9F-4FB1-A4E3-45AD2E4BDAF6}" dt="2024-12-11T12:24:31.006" v="1808" actId="478"/>
          <ac:spMkLst>
            <pc:docMk/>
            <pc:sldMk cId="1239091756" sldId="335"/>
            <ac:spMk id="4" creationId="{6A0170ED-1C02-177D-443A-72AB245D869E}"/>
          </ac:spMkLst>
        </pc:spChg>
        <pc:spChg chg="add mod">
          <ac:chgData name="Tanveer Tarek" userId="f5962d6effbd0ad0" providerId="LiveId" clId="{2A0C2315-FE9F-4FB1-A4E3-45AD2E4BDAF6}" dt="2024-12-11T12:24:39.999" v="1809" actId="1076"/>
          <ac:spMkLst>
            <pc:docMk/>
            <pc:sldMk cId="1239091756" sldId="335"/>
            <ac:spMk id="11" creationId="{AC49CCC0-F003-DDDA-D107-6C946072175E}"/>
          </ac:spMkLst>
        </pc:spChg>
        <pc:spChg chg="add mod">
          <ac:chgData name="Tanveer Tarek" userId="f5962d6effbd0ad0" providerId="LiveId" clId="{2A0C2315-FE9F-4FB1-A4E3-45AD2E4BDAF6}" dt="2024-12-11T15:00:46.631" v="3415" actId="20577"/>
          <ac:spMkLst>
            <pc:docMk/>
            <pc:sldMk cId="1239091756" sldId="335"/>
            <ac:spMk id="12" creationId="{B6B111AB-CF37-42C8-1907-E786FEF5B04C}"/>
          </ac:spMkLst>
        </pc:spChg>
        <pc:picChg chg="add mod">
          <ac:chgData name="Tanveer Tarek" userId="f5962d6effbd0ad0" providerId="LiveId" clId="{2A0C2315-FE9F-4FB1-A4E3-45AD2E4BDAF6}" dt="2024-12-11T12:16:01.410" v="1781" actId="1076"/>
          <ac:picMkLst>
            <pc:docMk/>
            <pc:sldMk cId="1239091756" sldId="335"/>
            <ac:picMk id="6" creationId="{F77BBE44-DB1E-BB5A-3071-C045ABD96EE5}"/>
          </ac:picMkLst>
        </pc:picChg>
        <pc:picChg chg="add del mod">
          <ac:chgData name="Tanveer Tarek" userId="f5962d6effbd0ad0" providerId="LiveId" clId="{2A0C2315-FE9F-4FB1-A4E3-45AD2E4BDAF6}" dt="2024-12-11T12:14:35.898" v="1774" actId="478"/>
          <ac:picMkLst>
            <pc:docMk/>
            <pc:sldMk cId="1239091756" sldId="335"/>
            <ac:picMk id="8" creationId="{0A5C1B32-AF62-4074-91F4-A5D15A9C28D5}"/>
          </ac:picMkLst>
        </pc:picChg>
        <pc:picChg chg="add mod">
          <ac:chgData name="Tanveer Tarek" userId="f5962d6effbd0ad0" providerId="LiveId" clId="{2A0C2315-FE9F-4FB1-A4E3-45AD2E4BDAF6}" dt="2024-12-11T12:16:03.703" v="1782" actId="1076"/>
          <ac:picMkLst>
            <pc:docMk/>
            <pc:sldMk cId="1239091756" sldId="335"/>
            <ac:picMk id="10" creationId="{C2A7ADFB-793A-A2F5-A02B-12C9AE933E7D}"/>
          </ac:picMkLst>
        </pc:picChg>
      </pc:sldChg>
      <pc:sldChg chg="new del">
        <pc:chgData name="Tanveer Tarek" userId="f5962d6effbd0ad0" providerId="LiveId" clId="{2A0C2315-FE9F-4FB1-A4E3-45AD2E4BDAF6}" dt="2024-12-11T12:08:48.906" v="1731" actId="680"/>
        <pc:sldMkLst>
          <pc:docMk/>
          <pc:sldMk cId="2022540327" sldId="335"/>
        </pc:sldMkLst>
      </pc:sldChg>
      <pc:sldChg chg="addSp delSp modSp new mod">
        <pc:chgData name="Tanveer Tarek" userId="f5962d6effbd0ad0" providerId="LiveId" clId="{2A0C2315-FE9F-4FB1-A4E3-45AD2E4BDAF6}" dt="2024-12-11T15:00:57.103" v="3417" actId="20577"/>
        <pc:sldMkLst>
          <pc:docMk/>
          <pc:sldMk cId="1671039841" sldId="336"/>
        </pc:sldMkLst>
        <pc:spChg chg="del">
          <ac:chgData name="Tanveer Tarek" userId="f5962d6effbd0ad0" providerId="LiveId" clId="{2A0C2315-FE9F-4FB1-A4E3-45AD2E4BDAF6}" dt="2024-12-11T12:16:45.321" v="1785" actId="478"/>
          <ac:spMkLst>
            <pc:docMk/>
            <pc:sldMk cId="1671039841" sldId="336"/>
            <ac:spMk id="2" creationId="{02505D45-82C9-FB58-994D-688DDDCD4724}"/>
          </ac:spMkLst>
        </pc:spChg>
        <pc:spChg chg="del">
          <ac:chgData name="Tanveer Tarek" userId="f5962d6effbd0ad0" providerId="LiveId" clId="{2A0C2315-FE9F-4FB1-A4E3-45AD2E4BDAF6}" dt="2024-12-11T12:16:49.571" v="1786" actId="478"/>
          <ac:spMkLst>
            <pc:docMk/>
            <pc:sldMk cId="1671039841" sldId="336"/>
            <ac:spMk id="3" creationId="{1D420840-9763-C3EE-DB14-D207CF8DA399}"/>
          </ac:spMkLst>
        </pc:spChg>
        <pc:spChg chg="add mod">
          <ac:chgData name="Tanveer Tarek" userId="f5962d6effbd0ad0" providerId="LiveId" clId="{2A0C2315-FE9F-4FB1-A4E3-45AD2E4BDAF6}" dt="2024-12-11T12:23:39.327" v="1804" actId="403"/>
          <ac:spMkLst>
            <pc:docMk/>
            <pc:sldMk cId="1671039841" sldId="336"/>
            <ac:spMk id="4" creationId="{0CA65678-A32F-A2C3-A05D-A0414B76043C}"/>
          </ac:spMkLst>
        </pc:spChg>
        <pc:spChg chg="add del mod">
          <ac:chgData name="Tanveer Tarek" userId="f5962d6effbd0ad0" providerId="LiveId" clId="{2A0C2315-FE9F-4FB1-A4E3-45AD2E4BDAF6}" dt="2024-12-11T12:20:32.859" v="1791" actId="478"/>
          <ac:spMkLst>
            <pc:docMk/>
            <pc:sldMk cId="1671039841" sldId="336"/>
            <ac:spMk id="5" creationId="{752ACCD3-5243-9622-170C-06924B451B91}"/>
          </ac:spMkLst>
        </pc:spChg>
        <pc:spChg chg="add mod">
          <ac:chgData name="Tanveer Tarek" userId="f5962d6effbd0ad0" providerId="LiveId" clId="{2A0C2315-FE9F-4FB1-A4E3-45AD2E4BDAF6}" dt="2024-12-11T15:00:57.103" v="3417" actId="20577"/>
          <ac:spMkLst>
            <pc:docMk/>
            <pc:sldMk cId="1671039841" sldId="336"/>
            <ac:spMk id="10" creationId="{4F5ECC8B-2315-0411-91A4-E29F3165EDCF}"/>
          </ac:spMkLst>
        </pc:spChg>
        <pc:picChg chg="add mod">
          <ac:chgData name="Tanveer Tarek" userId="f5962d6effbd0ad0" providerId="LiveId" clId="{2A0C2315-FE9F-4FB1-A4E3-45AD2E4BDAF6}" dt="2024-12-11T12:23:08.789" v="1801" actId="14100"/>
          <ac:picMkLst>
            <pc:docMk/>
            <pc:sldMk cId="1671039841" sldId="336"/>
            <ac:picMk id="7" creationId="{DDF54CB4-78CC-0077-3D54-F4F6C3B1DFF4}"/>
          </ac:picMkLst>
        </pc:picChg>
        <pc:picChg chg="add mod">
          <ac:chgData name="Tanveer Tarek" userId="f5962d6effbd0ad0" providerId="LiveId" clId="{2A0C2315-FE9F-4FB1-A4E3-45AD2E4BDAF6}" dt="2024-12-11T12:23:10.730" v="1802" actId="1076"/>
          <ac:picMkLst>
            <pc:docMk/>
            <pc:sldMk cId="1671039841" sldId="336"/>
            <ac:picMk id="9" creationId="{5B992E8F-DD51-6C58-9BA9-3B93CEB72B2D}"/>
          </ac:picMkLst>
        </pc:picChg>
      </pc:sldChg>
      <pc:sldChg chg="addSp delSp modSp new mod ord">
        <pc:chgData name="Tanveer Tarek" userId="f5962d6effbd0ad0" providerId="LiveId" clId="{2A0C2315-FE9F-4FB1-A4E3-45AD2E4BDAF6}" dt="2024-12-11T15:02:02.446" v="3420" actId="20577"/>
        <pc:sldMkLst>
          <pc:docMk/>
          <pc:sldMk cId="3196656699" sldId="337"/>
        </pc:sldMkLst>
        <pc:spChg chg="del">
          <ac:chgData name="Tanveer Tarek" userId="f5962d6effbd0ad0" providerId="LiveId" clId="{2A0C2315-FE9F-4FB1-A4E3-45AD2E4BDAF6}" dt="2024-12-11T12:24:52.098" v="1811" actId="478"/>
          <ac:spMkLst>
            <pc:docMk/>
            <pc:sldMk cId="3196656699" sldId="337"/>
            <ac:spMk id="2" creationId="{8A215355-F753-51E2-D4F2-D3F034018236}"/>
          </ac:spMkLst>
        </pc:spChg>
        <pc:spChg chg="del">
          <ac:chgData name="Tanveer Tarek" userId="f5962d6effbd0ad0" providerId="LiveId" clId="{2A0C2315-FE9F-4FB1-A4E3-45AD2E4BDAF6}" dt="2024-12-11T12:24:57.432" v="1812" actId="478"/>
          <ac:spMkLst>
            <pc:docMk/>
            <pc:sldMk cId="3196656699" sldId="337"/>
            <ac:spMk id="3" creationId="{580C6D8A-5A56-1FA0-535E-1AE6206A4032}"/>
          </ac:spMkLst>
        </pc:spChg>
        <pc:spChg chg="add mod">
          <ac:chgData name="Tanveer Tarek" userId="f5962d6effbd0ad0" providerId="LiveId" clId="{2A0C2315-FE9F-4FB1-A4E3-45AD2E4BDAF6}" dt="2024-12-11T12:26:47.862" v="1828" actId="1038"/>
          <ac:spMkLst>
            <pc:docMk/>
            <pc:sldMk cId="3196656699" sldId="337"/>
            <ac:spMk id="4" creationId="{2DE9E03F-35B1-5442-CDC7-FF1F26F7FA96}"/>
          </ac:spMkLst>
        </pc:spChg>
        <pc:spChg chg="add mod">
          <ac:chgData name="Tanveer Tarek" userId="f5962d6effbd0ad0" providerId="LiveId" clId="{2A0C2315-FE9F-4FB1-A4E3-45AD2E4BDAF6}" dt="2024-12-11T15:02:02.446" v="3420" actId="20577"/>
          <ac:spMkLst>
            <pc:docMk/>
            <pc:sldMk cId="3196656699" sldId="337"/>
            <ac:spMk id="7" creationId="{00DAA58B-E282-4C65-90AC-4A857465676C}"/>
          </ac:spMkLst>
        </pc:spChg>
        <pc:picChg chg="add mod">
          <ac:chgData name="Tanveer Tarek" userId="f5962d6effbd0ad0" providerId="LiveId" clId="{2A0C2315-FE9F-4FB1-A4E3-45AD2E4BDAF6}" dt="2024-12-11T12:26:56.887" v="1829" actId="1076"/>
          <ac:picMkLst>
            <pc:docMk/>
            <pc:sldMk cId="3196656699" sldId="337"/>
            <ac:picMk id="6" creationId="{48A25A79-55A5-0EE2-1A04-7185D5AFE631}"/>
          </ac:picMkLst>
        </pc:picChg>
      </pc:sldChg>
      <pc:sldChg chg="addSp delSp modSp new mod ord">
        <pc:chgData name="Tanveer Tarek" userId="f5962d6effbd0ad0" providerId="LiveId" clId="{2A0C2315-FE9F-4FB1-A4E3-45AD2E4BDAF6}" dt="2024-12-11T15:02:17.065" v="3423" actId="20577"/>
        <pc:sldMkLst>
          <pc:docMk/>
          <pc:sldMk cId="921189197" sldId="338"/>
        </pc:sldMkLst>
        <pc:spChg chg="del">
          <ac:chgData name="Tanveer Tarek" userId="f5962d6effbd0ad0" providerId="LiveId" clId="{2A0C2315-FE9F-4FB1-A4E3-45AD2E4BDAF6}" dt="2024-12-11T12:32:46.190" v="1831" actId="478"/>
          <ac:spMkLst>
            <pc:docMk/>
            <pc:sldMk cId="921189197" sldId="338"/>
            <ac:spMk id="2" creationId="{FBF4C05D-5231-E186-88D7-AE54E9D322B9}"/>
          </ac:spMkLst>
        </pc:spChg>
        <pc:spChg chg="del">
          <ac:chgData name="Tanveer Tarek" userId="f5962d6effbd0ad0" providerId="LiveId" clId="{2A0C2315-FE9F-4FB1-A4E3-45AD2E4BDAF6}" dt="2024-12-11T12:32:51.567" v="1832" actId="478"/>
          <ac:spMkLst>
            <pc:docMk/>
            <pc:sldMk cId="921189197" sldId="338"/>
            <ac:spMk id="3" creationId="{EBD61793-606E-8297-3F67-15FB81E916A9}"/>
          </ac:spMkLst>
        </pc:spChg>
        <pc:spChg chg="add mod">
          <ac:chgData name="Tanveer Tarek" userId="f5962d6effbd0ad0" providerId="LiveId" clId="{2A0C2315-FE9F-4FB1-A4E3-45AD2E4BDAF6}" dt="2024-12-11T12:34:38.546" v="1913" actId="1076"/>
          <ac:spMkLst>
            <pc:docMk/>
            <pc:sldMk cId="921189197" sldId="338"/>
            <ac:spMk id="4" creationId="{1DB9D78C-AF2D-FC1A-9947-7DB6CF41E633}"/>
          </ac:spMkLst>
        </pc:spChg>
        <pc:spChg chg="add mod">
          <ac:chgData name="Tanveer Tarek" userId="f5962d6effbd0ad0" providerId="LiveId" clId="{2A0C2315-FE9F-4FB1-A4E3-45AD2E4BDAF6}" dt="2024-12-11T15:02:17.065" v="3423" actId="20577"/>
          <ac:spMkLst>
            <pc:docMk/>
            <pc:sldMk cId="921189197" sldId="338"/>
            <ac:spMk id="7" creationId="{7188993E-FC52-518F-1908-717EAB6BCFDB}"/>
          </ac:spMkLst>
        </pc:spChg>
        <pc:picChg chg="add mod">
          <ac:chgData name="Tanveer Tarek" userId="f5962d6effbd0ad0" providerId="LiveId" clId="{2A0C2315-FE9F-4FB1-A4E3-45AD2E4BDAF6}" dt="2024-12-11T12:35:04.435" v="1917" actId="14100"/>
          <ac:picMkLst>
            <pc:docMk/>
            <pc:sldMk cId="921189197" sldId="338"/>
            <ac:picMk id="6" creationId="{2C983BCB-FA71-04AB-8A2C-670A4BE03019}"/>
          </ac:picMkLst>
        </pc:picChg>
      </pc:sldChg>
      <pc:sldChg chg="addSp delSp modSp new mod modAnim">
        <pc:chgData name="Tanveer Tarek" userId="f5962d6effbd0ad0" providerId="LiveId" clId="{2A0C2315-FE9F-4FB1-A4E3-45AD2E4BDAF6}" dt="2024-12-11T15:07:43.152" v="3482" actId="1076"/>
        <pc:sldMkLst>
          <pc:docMk/>
          <pc:sldMk cId="2598147763" sldId="339"/>
        </pc:sldMkLst>
        <pc:spChg chg="del">
          <ac:chgData name="Tanveer Tarek" userId="f5962d6effbd0ad0" providerId="LiveId" clId="{2A0C2315-FE9F-4FB1-A4E3-45AD2E4BDAF6}" dt="2024-12-11T12:38:22.474" v="1922" actId="478"/>
          <ac:spMkLst>
            <pc:docMk/>
            <pc:sldMk cId="2598147763" sldId="339"/>
            <ac:spMk id="2" creationId="{1E0800F2-F821-A052-9EBE-0570F118E350}"/>
          </ac:spMkLst>
        </pc:spChg>
        <pc:spChg chg="del">
          <ac:chgData name="Tanveer Tarek" userId="f5962d6effbd0ad0" providerId="LiveId" clId="{2A0C2315-FE9F-4FB1-A4E3-45AD2E4BDAF6}" dt="2024-12-11T12:38:26.722" v="1923" actId="478"/>
          <ac:spMkLst>
            <pc:docMk/>
            <pc:sldMk cId="2598147763" sldId="339"/>
            <ac:spMk id="3" creationId="{1F70318C-EA31-6D90-F894-D1E1BC20E48C}"/>
          </ac:spMkLst>
        </pc:spChg>
        <pc:spChg chg="add mod">
          <ac:chgData name="Tanveer Tarek" userId="f5962d6effbd0ad0" providerId="LiveId" clId="{2A0C2315-FE9F-4FB1-A4E3-45AD2E4BDAF6}" dt="2024-12-11T15:07:43.152" v="3482" actId="1076"/>
          <ac:spMkLst>
            <pc:docMk/>
            <pc:sldMk cId="2598147763" sldId="339"/>
            <ac:spMk id="5" creationId="{D2D253BC-6374-D99F-AD90-AFEF26AE37A6}"/>
          </ac:spMkLst>
        </pc:spChg>
        <pc:spChg chg="add mod">
          <ac:chgData name="Tanveer Tarek" userId="f5962d6effbd0ad0" providerId="LiveId" clId="{2A0C2315-FE9F-4FB1-A4E3-45AD2E4BDAF6}" dt="2024-12-11T15:02:29.805" v="3426" actId="20577"/>
          <ac:spMkLst>
            <pc:docMk/>
            <pc:sldMk cId="2598147763" sldId="339"/>
            <ac:spMk id="6" creationId="{CF26E6B3-8AB0-F0E0-0A86-1CC5A5E801AB}"/>
          </ac:spMkLst>
        </pc:spChg>
        <pc:picChg chg="add mod">
          <ac:chgData name="Tanveer Tarek" userId="f5962d6effbd0ad0" providerId="LiveId" clId="{2A0C2315-FE9F-4FB1-A4E3-45AD2E4BDAF6}" dt="2024-12-11T12:38:52.659" v="1924"/>
          <ac:picMkLst>
            <pc:docMk/>
            <pc:sldMk cId="2598147763" sldId="339"/>
            <ac:picMk id="4" creationId="{319DC059-CC0B-BB6A-EEF6-EF1A6AAE2964}"/>
          </ac:picMkLst>
        </pc:picChg>
      </pc:sldChg>
      <pc:sldChg chg="addSp delSp modSp new mod">
        <pc:chgData name="Tanveer Tarek" userId="f5962d6effbd0ad0" providerId="LiveId" clId="{2A0C2315-FE9F-4FB1-A4E3-45AD2E4BDAF6}" dt="2024-12-11T15:02:38.242" v="3429" actId="20577"/>
        <pc:sldMkLst>
          <pc:docMk/>
          <pc:sldMk cId="2444691508" sldId="340"/>
        </pc:sldMkLst>
        <pc:spChg chg="del">
          <ac:chgData name="Tanveer Tarek" userId="f5962d6effbd0ad0" providerId="LiveId" clId="{2A0C2315-FE9F-4FB1-A4E3-45AD2E4BDAF6}" dt="2024-12-11T13:05:18.412" v="1973" actId="478"/>
          <ac:spMkLst>
            <pc:docMk/>
            <pc:sldMk cId="2444691508" sldId="340"/>
            <ac:spMk id="2" creationId="{A25A8BC7-35E8-71BA-F23C-6339DDC94BB6}"/>
          </ac:spMkLst>
        </pc:spChg>
        <pc:spChg chg="del">
          <ac:chgData name="Tanveer Tarek" userId="f5962d6effbd0ad0" providerId="LiveId" clId="{2A0C2315-FE9F-4FB1-A4E3-45AD2E4BDAF6}" dt="2024-12-11T13:05:21.912" v="1974" actId="478"/>
          <ac:spMkLst>
            <pc:docMk/>
            <pc:sldMk cId="2444691508" sldId="340"/>
            <ac:spMk id="3" creationId="{0D330C0E-8756-A5D4-FED3-8DCA389A165F}"/>
          </ac:spMkLst>
        </pc:spChg>
        <pc:spChg chg="add mod">
          <ac:chgData name="Tanveer Tarek" userId="f5962d6effbd0ad0" providerId="LiveId" clId="{2A0C2315-FE9F-4FB1-A4E3-45AD2E4BDAF6}" dt="2024-12-11T13:10:08.407" v="2018" actId="403"/>
          <ac:spMkLst>
            <pc:docMk/>
            <pc:sldMk cId="2444691508" sldId="340"/>
            <ac:spMk id="4" creationId="{69D78196-235A-B0EE-943B-197FD36DC8D1}"/>
          </ac:spMkLst>
        </pc:spChg>
        <pc:spChg chg="add mod">
          <ac:chgData name="Tanveer Tarek" userId="f5962d6effbd0ad0" providerId="LiveId" clId="{2A0C2315-FE9F-4FB1-A4E3-45AD2E4BDAF6}" dt="2024-12-11T15:02:38.242" v="3429" actId="20577"/>
          <ac:spMkLst>
            <pc:docMk/>
            <pc:sldMk cId="2444691508" sldId="340"/>
            <ac:spMk id="9" creationId="{98654F2E-4682-713A-B33B-D72CE95425FF}"/>
          </ac:spMkLst>
        </pc:spChg>
        <pc:picChg chg="add del">
          <ac:chgData name="Tanveer Tarek" userId="f5962d6effbd0ad0" providerId="LiveId" clId="{2A0C2315-FE9F-4FB1-A4E3-45AD2E4BDAF6}" dt="2024-12-11T13:07:49.843" v="1999" actId="478"/>
          <ac:picMkLst>
            <pc:docMk/>
            <pc:sldMk cId="2444691508" sldId="340"/>
            <ac:picMk id="6" creationId="{9B0C23DD-96C1-2200-9915-B16137700D55}"/>
          </ac:picMkLst>
        </pc:picChg>
        <pc:picChg chg="add mod">
          <ac:chgData name="Tanveer Tarek" userId="f5962d6effbd0ad0" providerId="LiveId" clId="{2A0C2315-FE9F-4FB1-A4E3-45AD2E4BDAF6}" dt="2024-12-11T13:08:14.485" v="2006" actId="14100"/>
          <ac:picMkLst>
            <pc:docMk/>
            <pc:sldMk cId="2444691508" sldId="340"/>
            <ac:picMk id="8" creationId="{940FA967-FA9E-05AD-75A9-8453961EFB79}"/>
          </ac:picMkLst>
        </pc:picChg>
      </pc:sldChg>
      <pc:sldChg chg="addSp delSp modSp new mod">
        <pc:chgData name="Tanveer Tarek" userId="f5962d6effbd0ad0" providerId="LiveId" clId="{2A0C2315-FE9F-4FB1-A4E3-45AD2E4BDAF6}" dt="2024-12-11T15:02:46.886" v="3432" actId="20577"/>
        <pc:sldMkLst>
          <pc:docMk/>
          <pc:sldMk cId="2144511393" sldId="341"/>
        </pc:sldMkLst>
        <pc:spChg chg="del mod">
          <ac:chgData name="Tanveer Tarek" userId="f5962d6effbd0ad0" providerId="LiveId" clId="{2A0C2315-FE9F-4FB1-A4E3-45AD2E4BDAF6}" dt="2024-12-11T13:08:32.981" v="2009" actId="478"/>
          <ac:spMkLst>
            <pc:docMk/>
            <pc:sldMk cId="2144511393" sldId="341"/>
            <ac:spMk id="2" creationId="{783E257B-EDCA-F8FF-D9DD-4006637973B4}"/>
          </ac:spMkLst>
        </pc:spChg>
        <pc:spChg chg="del">
          <ac:chgData name="Tanveer Tarek" userId="f5962d6effbd0ad0" providerId="LiveId" clId="{2A0C2315-FE9F-4FB1-A4E3-45AD2E4BDAF6}" dt="2024-12-11T13:08:35.231" v="2010" actId="478"/>
          <ac:spMkLst>
            <pc:docMk/>
            <pc:sldMk cId="2144511393" sldId="341"/>
            <ac:spMk id="3" creationId="{85156BA3-3C7C-FAC8-81AF-E2E3AC7DA957}"/>
          </ac:spMkLst>
        </pc:spChg>
        <pc:spChg chg="add mod">
          <ac:chgData name="Tanveer Tarek" userId="f5962d6effbd0ad0" providerId="LiveId" clId="{2A0C2315-FE9F-4FB1-A4E3-45AD2E4BDAF6}" dt="2024-12-11T13:09:59.682" v="2017" actId="403"/>
          <ac:spMkLst>
            <pc:docMk/>
            <pc:sldMk cId="2144511393" sldId="341"/>
            <ac:spMk id="4" creationId="{BF137058-420A-7713-2E96-D778E825AC12}"/>
          </ac:spMkLst>
        </pc:spChg>
        <pc:spChg chg="add mod">
          <ac:chgData name="Tanveer Tarek" userId="f5962d6effbd0ad0" providerId="LiveId" clId="{2A0C2315-FE9F-4FB1-A4E3-45AD2E4BDAF6}" dt="2024-12-11T15:02:46.886" v="3432" actId="20577"/>
          <ac:spMkLst>
            <pc:docMk/>
            <pc:sldMk cId="2144511393" sldId="341"/>
            <ac:spMk id="7" creationId="{5EB8AF5F-AD17-6AD3-538B-BED82DEAA17A}"/>
          </ac:spMkLst>
        </pc:spChg>
        <pc:picChg chg="add mod">
          <ac:chgData name="Tanveer Tarek" userId="f5962d6effbd0ad0" providerId="LiveId" clId="{2A0C2315-FE9F-4FB1-A4E3-45AD2E4BDAF6}" dt="2024-12-11T13:10:23.504" v="2021" actId="14100"/>
          <ac:picMkLst>
            <pc:docMk/>
            <pc:sldMk cId="2144511393" sldId="341"/>
            <ac:picMk id="6" creationId="{94B426B2-32FC-3CB8-574C-E631B966D327}"/>
          </ac:picMkLst>
        </pc:picChg>
      </pc:sldChg>
      <pc:sldChg chg="addSp delSp modSp new mod">
        <pc:chgData name="Tanveer Tarek" userId="f5962d6effbd0ad0" providerId="LiveId" clId="{2A0C2315-FE9F-4FB1-A4E3-45AD2E4BDAF6}" dt="2024-12-11T15:02:54.196" v="3435" actId="20577"/>
        <pc:sldMkLst>
          <pc:docMk/>
          <pc:sldMk cId="3578176500" sldId="342"/>
        </pc:sldMkLst>
        <pc:spChg chg="del">
          <ac:chgData name="Tanveer Tarek" userId="f5962d6effbd0ad0" providerId="LiveId" clId="{2A0C2315-FE9F-4FB1-A4E3-45AD2E4BDAF6}" dt="2024-12-11T13:10:49.716" v="2023" actId="478"/>
          <ac:spMkLst>
            <pc:docMk/>
            <pc:sldMk cId="3578176500" sldId="342"/>
            <ac:spMk id="2" creationId="{A42DA0DD-FE52-2723-6BD2-E6AA30F997D6}"/>
          </ac:spMkLst>
        </pc:spChg>
        <pc:spChg chg="del">
          <ac:chgData name="Tanveer Tarek" userId="f5962d6effbd0ad0" providerId="LiveId" clId="{2A0C2315-FE9F-4FB1-A4E3-45AD2E4BDAF6}" dt="2024-12-11T13:10:53.826" v="2024" actId="478"/>
          <ac:spMkLst>
            <pc:docMk/>
            <pc:sldMk cId="3578176500" sldId="342"/>
            <ac:spMk id="3" creationId="{A2253B5C-78A3-1D93-48AD-A279BBECC50E}"/>
          </ac:spMkLst>
        </pc:spChg>
        <pc:spChg chg="add mod">
          <ac:chgData name="Tanveer Tarek" userId="f5962d6effbd0ad0" providerId="LiveId" clId="{2A0C2315-FE9F-4FB1-A4E3-45AD2E4BDAF6}" dt="2024-12-11T13:13:43.451" v="2050" actId="1076"/>
          <ac:spMkLst>
            <pc:docMk/>
            <pc:sldMk cId="3578176500" sldId="342"/>
            <ac:spMk id="4" creationId="{DB0A33FC-4E0D-3413-002B-2AC754D33A6C}"/>
          </ac:spMkLst>
        </pc:spChg>
        <pc:spChg chg="add mod">
          <ac:chgData name="Tanveer Tarek" userId="f5962d6effbd0ad0" providerId="LiveId" clId="{2A0C2315-FE9F-4FB1-A4E3-45AD2E4BDAF6}" dt="2024-12-11T15:02:54.196" v="3435" actId="20577"/>
          <ac:spMkLst>
            <pc:docMk/>
            <pc:sldMk cId="3578176500" sldId="342"/>
            <ac:spMk id="7" creationId="{ABBFD8D7-3039-7C8E-ED4D-073CD6C3C7F0}"/>
          </ac:spMkLst>
        </pc:spChg>
        <pc:picChg chg="add mod">
          <ac:chgData name="Tanveer Tarek" userId="f5962d6effbd0ad0" providerId="LiveId" clId="{2A0C2315-FE9F-4FB1-A4E3-45AD2E4BDAF6}" dt="2024-12-11T13:13:15.838" v="2048" actId="14100"/>
          <ac:picMkLst>
            <pc:docMk/>
            <pc:sldMk cId="3578176500" sldId="342"/>
            <ac:picMk id="6" creationId="{427F4E5B-7DA6-C0DF-DD72-C5DC74B68D5D}"/>
          </ac:picMkLst>
        </pc:picChg>
      </pc:sldChg>
      <pc:sldChg chg="addSp delSp modSp new mod">
        <pc:chgData name="Tanveer Tarek" userId="f5962d6effbd0ad0" providerId="LiveId" clId="{2A0C2315-FE9F-4FB1-A4E3-45AD2E4BDAF6}" dt="2024-12-11T15:07:24.871" v="3481" actId="1076"/>
        <pc:sldMkLst>
          <pc:docMk/>
          <pc:sldMk cId="1580287431" sldId="343"/>
        </pc:sldMkLst>
        <pc:spChg chg="del">
          <ac:chgData name="Tanveer Tarek" userId="f5962d6effbd0ad0" providerId="LiveId" clId="{2A0C2315-FE9F-4FB1-A4E3-45AD2E4BDAF6}" dt="2024-12-11T13:14:02.895" v="2052" actId="478"/>
          <ac:spMkLst>
            <pc:docMk/>
            <pc:sldMk cId="1580287431" sldId="343"/>
            <ac:spMk id="2" creationId="{16C2D16A-F814-8CCA-2CEE-A2A18FEA518C}"/>
          </ac:spMkLst>
        </pc:spChg>
        <pc:spChg chg="del">
          <ac:chgData name="Tanveer Tarek" userId="f5962d6effbd0ad0" providerId="LiveId" clId="{2A0C2315-FE9F-4FB1-A4E3-45AD2E4BDAF6}" dt="2024-12-11T13:14:06.694" v="2053" actId="478"/>
          <ac:spMkLst>
            <pc:docMk/>
            <pc:sldMk cId="1580287431" sldId="343"/>
            <ac:spMk id="3" creationId="{C2B55746-6AEF-4E8B-C817-F20F380893CD}"/>
          </ac:spMkLst>
        </pc:spChg>
        <pc:spChg chg="add mod">
          <ac:chgData name="Tanveer Tarek" userId="f5962d6effbd0ad0" providerId="LiveId" clId="{2A0C2315-FE9F-4FB1-A4E3-45AD2E4BDAF6}" dt="2024-12-11T15:07:24.871" v="3481" actId="1076"/>
          <ac:spMkLst>
            <pc:docMk/>
            <pc:sldMk cId="1580287431" sldId="343"/>
            <ac:spMk id="5" creationId="{5C52368E-0A8E-F30C-456B-FEB5338F17C7}"/>
          </ac:spMkLst>
        </pc:spChg>
        <pc:spChg chg="add mod">
          <ac:chgData name="Tanveer Tarek" userId="f5962d6effbd0ad0" providerId="LiveId" clId="{2A0C2315-FE9F-4FB1-A4E3-45AD2E4BDAF6}" dt="2024-12-11T15:03:02.386" v="3438" actId="20577"/>
          <ac:spMkLst>
            <pc:docMk/>
            <pc:sldMk cId="1580287431" sldId="343"/>
            <ac:spMk id="6" creationId="{E1B2C0C9-F628-4D85-EEC0-3018542871F9}"/>
          </ac:spMkLst>
        </pc:spChg>
        <pc:picChg chg="add mod">
          <ac:chgData name="Tanveer Tarek" userId="f5962d6effbd0ad0" providerId="LiveId" clId="{2A0C2315-FE9F-4FB1-A4E3-45AD2E4BDAF6}" dt="2024-12-11T14:00:19.557" v="2494"/>
          <ac:picMkLst>
            <pc:docMk/>
            <pc:sldMk cId="1580287431" sldId="343"/>
            <ac:picMk id="4" creationId="{6DD486F7-2070-2260-1757-AB1FC055246B}"/>
          </ac:picMkLst>
        </pc:picChg>
      </pc:sldChg>
      <pc:sldChg chg="addSp delSp modSp new mod ord">
        <pc:chgData name="Tanveer Tarek" userId="f5962d6effbd0ad0" providerId="LiveId" clId="{2A0C2315-FE9F-4FB1-A4E3-45AD2E4BDAF6}" dt="2024-12-11T14:58:43.705" v="3394" actId="20577"/>
        <pc:sldMkLst>
          <pc:docMk/>
          <pc:sldMk cId="3212470031" sldId="344"/>
        </pc:sldMkLst>
        <pc:spChg chg="del">
          <ac:chgData name="Tanveer Tarek" userId="f5962d6effbd0ad0" providerId="LiveId" clId="{2A0C2315-FE9F-4FB1-A4E3-45AD2E4BDAF6}" dt="2024-12-11T13:39:56.641" v="2081" actId="478"/>
          <ac:spMkLst>
            <pc:docMk/>
            <pc:sldMk cId="3212470031" sldId="344"/>
            <ac:spMk id="2" creationId="{BF1ED56F-2595-3B26-FF05-BB90D9018BBE}"/>
          </ac:spMkLst>
        </pc:spChg>
        <pc:spChg chg="del">
          <ac:chgData name="Tanveer Tarek" userId="f5962d6effbd0ad0" providerId="LiveId" clId="{2A0C2315-FE9F-4FB1-A4E3-45AD2E4BDAF6}" dt="2024-12-11T13:39:59.875" v="2082" actId="478"/>
          <ac:spMkLst>
            <pc:docMk/>
            <pc:sldMk cId="3212470031" sldId="344"/>
            <ac:spMk id="3" creationId="{DF774A85-2F39-70AF-78D7-903DCE0F817B}"/>
          </ac:spMkLst>
        </pc:spChg>
        <pc:spChg chg="add mod">
          <ac:chgData name="Tanveer Tarek" userId="f5962d6effbd0ad0" providerId="LiveId" clId="{2A0C2315-FE9F-4FB1-A4E3-45AD2E4BDAF6}" dt="2024-12-11T13:49:34.012" v="2249" actId="20577"/>
          <ac:spMkLst>
            <pc:docMk/>
            <pc:sldMk cId="3212470031" sldId="344"/>
            <ac:spMk id="5" creationId="{C61C6716-DF59-2A3E-91E7-0BEE5943EB55}"/>
          </ac:spMkLst>
        </pc:spChg>
        <pc:spChg chg="add mod">
          <ac:chgData name="Tanveer Tarek" userId="f5962d6effbd0ad0" providerId="LiveId" clId="{2A0C2315-FE9F-4FB1-A4E3-45AD2E4BDAF6}" dt="2024-12-11T14:58:43.705" v="3394" actId="20577"/>
          <ac:spMkLst>
            <pc:docMk/>
            <pc:sldMk cId="3212470031" sldId="344"/>
            <ac:spMk id="6" creationId="{D582C942-74DD-E374-966E-43CDCBB4D908}"/>
          </ac:spMkLst>
        </pc:spChg>
        <pc:picChg chg="add mod">
          <ac:chgData name="Tanveer Tarek" userId="f5962d6effbd0ad0" providerId="LiveId" clId="{2A0C2315-FE9F-4FB1-A4E3-45AD2E4BDAF6}" dt="2024-12-11T13:40:11.820" v="2083"/>
          <ac:picMkLst>
            <pc:docMk/>
            <pc:sldMk cId="3212470031" sldId="344"/>
            <ac:picMk id="4" creationId="{0F52363D-ED11-35A4-FFE1-D8406874413B}"/>
          </ac:picMkLst>
        </pc:picChg>
      </pc:sldChg>
      <pc:sldChg chg="addSp delSp modSp new mod">
        <pc:chgData name="Tanveer Tarek" userId="f5962d6effbd0ad0" providerId="LiveId" clId="{2A0C2315-FE9F-4FB1-A4E3-45AD2E4BDAF6}" dt="2024-12-11T14:58:25.886" v="3391" actId="20577"/>
        <pc:sldMkLst>
          <pc:docMk/>
          <pc:sldMk cId="1302837175" sldId="345"/>
        </pc:sldMkLst>
        <pc:spChg chg="del">
          <ac:chgData name="Tanveer Tarek" userId="f5962d6effbd0ad0" providerId="LiveId" clId="{2A0C2315-FE9F-4FB1-A4E3-45AD2E4BDAF6}" dt="2024-12-11T13:51:03.162" v="2251" actId="478"/>
          <ac:spMkLst>
            <pc:docMk/>
            <pc:sldMk cId="1302837175" sldId="345"/>
            <ac:spMk id="2" creationId="{A48E4C08-8307-4EAE-AE50-F11BB134F49C}"/>
          </ac:spMkLst>
        </pc:spChg>
        <pc:spChg chg="del">
          <ac:chgData name="Tanveer Tarek" userId="f5962d6effbd0ad0" providerId="LiveId" clId="{2A0C2315-FE9F-4FB1-A4E3-45AD2E4BDAF6}" dt="2024-12-11T13:51:08.033" v="2252" actId="478"/>
          <ac:spMkLst>
            <pc:docMk/>
            <pc:sldMk cId="1302837175" sldId="345"/>
            <ac:spMk id="3" creationId="{9CDB9D52-2443-6B1C-4CEA-EA2119E76108}"/>
          </ac:spMkLst>
        </pc:spChg>
        <pc:spChg chg="add mod">
          <ac:chgData name="Tanveer Tarek" userId="f5962d6effbd0ad0" providerId="LiveId" clId="{2A0C2315-FE9F-4FB1-A4E3-45AD2E4BDAF6}" dt="2024-12-11T14:49:40.040" v="3374" actId="404"/>
          <ac:spMkLst>
            <pc:docMk/>
            <pc:sldMk cId="1302837175" sldId="345"/>
            <ac:spMk id="4" creationId="{C0E9F8F4-9430-0ACB-6810-4A05FE855695}"/>
          </ac:spMkLst>
        </pc:spChg>
        <pc:spChg chg="add del mod">
          <ac:chgData name="Tanveer Tarek" userId="f5962d6effbd0ad0" providerId="LiveId" clId="{2A0C2315-FE9F-4FB1-A4E3-45AD2E4BDAF6}" dt="2024-12-11T14:46:11.807" v="3273"/>
          <ac:spMkLst>
            <pc:docMk/>
            <pc:sldMk cId="1302837175" sldId="345"/>
            <ac:spMk id="5" creationId="{C89C1A2E-FDB3-69E3-AEDC-5F7C43E4E67C}"/>
          </ac:spMkLst>
        </pc:spChg>
        <pc:spChg chg="add mod">
          <ac:chgData name="Tanveer Tarek" userId="f5962d6effbd0ad0" providerId="LiveId" clId="{2A0C2315-FE9F-4FB1-A4E3-45AD2E4BDAF6}" dt="2024-12-11T14:49:45.389" v="3375" actId="403"/>
          <ac:spMkLst>
            <pc:docMk/>
            <pc:sldMk cId="1302837175" sldId="345"/>
            <ac:spMk id="6" creationId="{C4A0BAFA-BF8A-27F8-56E8-C79232CDB608}"/>
          </ac:spMkLst>
        </pc:spChg>
        <pc:spChg chg="add mod">
          <ac:chgData name="Tanveer Tarek" userId="f5962d6effbd0ad0" providerId="LiveId" clId="{2A0C2315-FE9F-4FB1-A4E3-45AD2E4BDAF6}" dt="2024-12-11T14:58:25.886" v="3391" actId="20577"/>
          <ac:spMkLst>
            <pc:docMk/>
            <pc:sldMk cId="1302837175" sldId="345"/>
            <ac:spMk id="7" creationId="{83C56995-6EB2-8D80-D623-E08D484CA1DB}"/>
          </ac:spMkLst>
        </pc:spChg>
      </pc:sldChg>
      <pc:sldChg chg="addSp delSp modSp new mod setBg">
        <pc:chgData name="Tanveer Tarek" userId="f5962d6effbd0ad0" providerId="LiveId" clId="{2A0C2315-FE9F-4FB1-A4E3-45AD2E4BDAF6}" dt="2024-12-11T16:11:33.231" v="3831" actId="20577"/>
        <pc:sldMkLst>
          <pc:docMk/>
          <pc:sldMk cId="4152287769" sldId="346"/>
        </pc:sldMkLst>
        <pc:spChg chg="mod">
          <ac:chgData name="Tanveer Tarek" userId="f5962d6effbd0ad0" providerId="LiveId" clId="{2A0C2315-FE9F-4FB1-A4E3-45AD2E4BDAF6}" dt="2024-12-11T14:04:08.330" v="2564" actId="26606"/>
          <ac:spMkLst>
            <pc:docMk/>
            <pc:sldMk cId="4152287769" sldId="346"/>
            <ac:spMk id="2" creationId="{60D689CB-A465-1C05-5DBD-8BEAC2D75907}"/>
          </ac:spMkLst>
        </pc:spChg>
        <pc:spChg chg="del">
          <ac:chgData name="Tanveer Tarek" userId="f5962d6effbd0ad0" providerId="LiveId" clId="{2A0C2315-FE9F-4FB1-A4E3-45AD2E4BDAF6}" dt="2024-12-11T14:02:53.386" v="2543" actId="478"/>
          <ac:spMkLst>
            <pc:docMk/>
            <pc:sldMk cId="4152287769" sldId="346"/>
            <ac:spMk id="3" creationId="{D63FF61D-C04B-7074-A4D8-1372118AEEA5}"/>
          </ac:spMkLst>
        </pc:spChg>
        <pc:spChg chg="add mod">
          <ac:chgData name="Tanveer Tarek" userId="f5962d6effbd0ad0" providerId="LiveId" clId="{2A0C2315-FE9F-4FB1-A4E3-45AD2E4BDAF6}" dt="2024-12-11T16:11:33.231" v="3831" actId="20577"/>
          <ac:spMkLst>
            <pc:docMk/>
            <pc:sldMk cId="4152287769" sldId="346"/>
            <ac:spMk id="4" creationId="{907B97D5-05AB-E64A-ED13-3CDD1CD08775}"/>
          </ac:spMkLst>
        </pc:spChg>
        <pc:spChg chg="add">
          <ac:chgData name="Tanveer Tarek" userId="f5962d6effbd0ad0" providerId="LiveId" clId="{2A0C2315-FE9F-4FB1-A4E3-45AD2E4BDAF6}" dt="2024-12-11T14:04:08.330" v="2564" actId="26606"/>
          <ac:spMkLst>
            <pc:docMk/>
            <pc:sldMk cId="4152287769" sldId="346"/>
            <ac:spMk id="17" creationId="{72C53508-B3F0-4B95-A7BB-3FB94033C4EC}"/>
          </ac:spMkLst>
        </pc:spChg>
        <pc:grpChg chg="add">
          <ac:chgData name="Tanveer Tarek" userId="f5962d6effbd0ad0" providerId="LiveId" clId="{2A0C2315-FE9F-4FB1-A4E3-45AD2E4BDAF6}" dt="2024-12-11T14:04:08.330" v="2564" actId="26606"/>
          <ac:grpSpMkLst>
            <pc:docMk/>
            <pc:sldMk cId="4152287769" sldId="346"/>
            <ac:grpSpMk id="11" creationId="{9494E066-0146-46E9-BAF1-C33240ABA294}"/>
          </ac:grpSpMkLst>
        </pc:grpChg>
        <pc:grpChg chg="add">
          <ac:chgData name="Tanveer Tarek" userId="f5962d6effbd0ad0" providerId="LiveId" clId="{2A0C2315-FE9F-4FB1-A4E3-45AD2E4BDAF6}" dt="2024-12-11T14:04:08.330" v="2564" actId="26606"/>
          <ac:grpSpMkLst>
            <pc:docMk/>
            <pc:sldMk cId="4152287769" sldId="346"/>
            <ac:grpSpMk id="21" creationId="{7DC925D4-A222-4AF4-B410-4AFDEE4557B2}"/>
          </ac:grpSpMkLst>
        </pc:grpChg>
        <pc:grpChg chg="add">
          <ac:chgData name="Tanveer Tarek" userId="f5962d6effbd0ad0" providerId="LiveId" clId="{2A0C2315-FE9F-4FB1-A4E3-45AD2E4BDAF6}" dt="2024-12-11T14:04:08.330" v="2564" actId="26606"/>
          <ac:grpSpMkLst>
            <pc:docMk/>
            <pc:sldMk cId="4152287769" sldId="346"/>
            <ac:grpSpMk id="31" creationId="{5EE5DB50-1341-4A9E-A206-967EBBDE449F}"/>
          </ac:grpSpMkLst>
        </pc:grpChg>
        <pc:picChg chg="add">
          <ac:chgData name="Tanveer Tarek" userId="f5962d6effbd0ad0" providerId="LiveId" clId="{2A0C2315-FE9F-4FB1-A4E3-45AD2E4BDAF6}" dt="2024-12-11T14:04:08.330" v="2564" actId="26606"/>
          <ac:picMkLst>
            <pc:docMk/>
            <pc:sldMk cId="4152287769" sldId="346"/>
            <ac:picMk id="6" creationId="{49A7C78D-141D-BD66-1EC8-60867A459628}"/>
          </ac:picMkLst>
        </pc:picChg>
        <pc:cxnChg chg="add">
          <ac:chgData name="Tanveer Tarek" userId="f5962d6effbd0ad0" providerId="LiveId" clId="{2A0C2315-FE9F-4FB1-A4E3-45AD2E4BDAF6}" dt="2024-12-11T14:04:08.330" v="2564" actId="26606"/>
          <ac:cxnSpMkLst>
            <pc:docMk/>
            <pc:sldMk cId="4152287769" sldId="346"/>
            <ac:cxnSpMk id="9" creationId="{AE0C0B2A-3FD1-4235-A16E-0ED1E028A93E}"/>
          </ac:cxnSpMkLst>
        </pc:cxnChg>
        <pc:cxnChg chg="add">
          <ac:chgData name="Tanveer Tarek" userId="f5962d6effbd0ad0" providerId="LiveId" clId="{2A0C2315-FE9F-4FB1-A4E3-45AD2E4BDAF6}" dt="2024-12-11T14:04:08.330" v="2564" actId="26606"/>
          <ac:cxnSpMkLst>
            <pc:docMk/>
            <pc:sldMk cId="4152287769" sldId="346"/>
            <ac:cxnSpMk id="19" creationId="{58EBA113-6605-4291-A31D-0BEA2EFFB5D3}"/>
          </ac:cxnSpMkLst>
        </pc:cxnChg>
      </pc:sldChg>
      <pc:sldChg chg="addSp delSp modSp new mod">
        <pc:chgData name="Tanveer Tarek" userId="f5962d6effbd0ad0" providerId="LiveId" clId="{2A0C2315-FE9F-4FB1-A4E3-45AD2E4BDAF6}" dt="2024-12-11T15:32:08.073" v="3654" actId="1076"/>
        <pc:sldMkLst>
          <pc:docMk/>
          <pc:sldMk cId="951913416" sldId="347"/>
        </pc:sldMkLst>
        <pc:spChg chg="del">
          <ac:chgData name="Tanveer Tarek" userId="f5962d6effbd0ad0" providerId="LiveId" clId="{2A0C2315-FE9F-4FB1-A4E3-45AD2E4BDAF6}" dt="2024-12-11T15:30:38.242" v="3644" actId="478"/>
          <ac:spMkLst>
            <pc:docMk/>
            <pc:sldMk cId="951913416" sldId="347"/>
            <ac:spMk id="2" creationId="{F8AC7C61-F90B-E8CD-E744-C7A2CB222D43}"/>
          </ac:spMkLst>
        </pc:spChg>
        <pc:spChg chg="del">
          <ac:chgData name="Tanveer Tarek" userId="f5962d6effbd0ad0" providerId="LiveId" clId="{2A0C2315-FE9F-4FB1-A4E3-45AD2E4BDAF6}" dt="2024-12-11T15:30:40.437" v="3645" actId="478"/>
          <ac:spMkLst>
            <pc:docMk/>
            <pc:sldMk cId="951913416" sldId="347"/>
            <ac:spMk id="3" creationId="{0330EBC7-D4E9-0E47-CE6F-47A5D7457B18}"/>
          </ac:spMkLst>
        </pc:spChg>
        <pc:spChg chg="add mod">
          <ac:chgData name="Tanveer Tarek" userId="f5962d6effbd0ad0" providerId="LiveId" clId="{2A0C2315-FE9F-4FB1-A4E3-45AD2E4BDAF6}" dt="2024-12-11T15:32:08.073" v="3654" actId="1076"/>
          <ac:spMkLst>
            <pc:docMk/>
            <pc:sldMk cId="951913416" sldId="347"/>
            <ac:spMk id="5" creationId="{93550CC6-10B9-7A05-FB5E-8B2AA959F4C1}"/>
          </ac:spMkLst>
        </pc:spChg>
        <pc:spChg chg="add del mod">
          <ac:chgData name="Tanveer Tarek" userId="f5962d6effbd0ad0" providerId="LiveId" clId="{2A0C2315-FE9F-4FB1-A4E3-45AD2E4BDAF6}" dt="2024-12-11T15:31:36.744" v="3650" actId="478"/>
          <ac:spMkLst>
            <pc:docMk/>
            <pc:sldMk cId="951913416" sldId="347"/>
            <ac:spMk id="6" creationId="{C2D17679-7AEE-DAE2-37F9-71B654CB0E79}"/>
          </ac:spMkLst>
        </pc:spChg>
        <pc:spChg chg="add mod">
          <ac:chgData name="Tanveer Tarek" userId="f5962d6effbd0ad0" providerId="LiveId" clId="{2A0C2315-FE9F-4FB1-A4E3-45AD2E4BDAF6}" dt="2024-12-11T15:31:49.710" v="3651"/>
          <ac:spMkLst>
            <pc:docMk/>
            <pc:sldMk cId="951913416" sldId="347"/>
            <ac:spMk id="7" creationId="{30867FA0-20DA-DF2D-5BCD-6D0F20088581}"/>
          </ac:spMkLst>
        </pc:spChg>
        <pc:picChg chg="add mod">
          <ac:chgData name="Tanveer Tarek" userId="f5962d6effbd0ad0" providerId="LiveId" clId="{2A0C2315-FE9F-4FB1-A4E3-45AD2E4BDAF6}" dt="2024-12-11T15:30:50.230" v="3646"/>
          <ac:picMkLst>
            <pc:docMk/>
            <pc:sldMk cId="951913416" sldId="347"/>
            <ac:picMk id="4" creationId="{DF51118E-7DFE-9B4F-E945-A9C95457384B}"/>
          </ac:picMkLst>
        </pc:picChg>
      </pc:sldChg>
      <pc:sldChg chg="new del">
        <pc:chgData name="Tanveer Tarek" userId="f5962d6effbd0ad0" providerId="LiveId" clId="{2A0C2315-FE9F-4FB1-A4E3-45AD2E4BDAF6}" dt="2024-12-11T15:30:16.939" v="3642" actId="2696"/>
        <pc:sldMkLst>
          <pc:docMk/>
          <pc:sldMk cId="2413687150" sldId="347"/>
        </pc:sldMkLst>
      </pc:sldChg>
      <pc:sldChg chg="addSp delSp modSp new del mod">
        <pc:chgData name="Tanveer Tarek" userId="f5962d6effbd0ad0" providerId="LiveId" clId="{2A0C2315-FE9F-4FB1-A4E3-45AD2E4BDAF6}" dt="2024-12-11T16:09:42.600" v="3806" actId="2696"/>
        <pc:sldMkLst>
          <pc:docMk/>
          <pc:sldMk cId="526243202" sldId="348"/>
        </pc:sldMkLst>
        <pc:spChg chg="del">
          <ac:chgData name="Tanveer Tarek" userId="f5962d6effbd0ad0" providerId="LiveId" clId="{2A0C2315-FE9F-4FB1-A4E3-45AD2E4BDAF6}" dt="2024-12-11T15:36:57.665" v="3656" actId="478"/>
          <ac:spMkLst>
            <pc:docMk/>
            <pc:sldMk cId="526243202" sldId="348"/>
            <ac:spMk id="2" creationId="{B95D1BA7-F909-1CBC-5FDA-C3544E6BBC65}"/>
          </ac:spMkLst>
        </pc:spChg>
        <pc:spChg chg="del">
          <ac:chgData name="Tanveer Tarek" userId="f5962d6effbd0ad0" providerId="LiveId" clId="{2A0C2315-FE9F-4FB1-A4E3-45AD2E4BDAF6}" dt="2024-12-11T15:37:01.383" v="3657" actId="478"/>
          <ac:spMkLst>
            <pc:docMk/>
            <pc:sldMk cId="526243202" sldId="348"/>
            <ac:spMk id="3" creationId="{D43B13CF-D7CB-B3E3-9212-576C98A397FD}"/>
          </ac:spMkLst>
        </pc:spChg>
        <pc:spChg chg="add mod">
          <ac:chgData name="Tanveer Tarek" userId="f5962d6effbd0ad0" providerId="LiveId" clId="{2A0C2315-FE9F-4FB1-A4E3-45AD2E4BDAF6}" dt="2024-12-11T15:51:50.219" v="3705" actId="115"/>
          <ac:spMkLst>
            <pc:docMk/>
            <pc:sldMk cId="526243202" sldId="348"/>
            <ac:spMk id="4" creationId="{EA8BC664-5094-1949-8DF9-9E162FF88490}"/>
          </ac:spMkLst>
        </pc:spChg>
        <pc:spChg chg="add mod">
          <ac:chgData name="Tanveer Tarek" userId="f5962d6effbd0ad0" providerId="LiveId" clId="{2A0C2315-FE9F-4FB1-A4E3-45AD2E4BDAF6}" dt="2024-12-11T16:07:00.743" v="3793" actId="20577"/>
          <ac:spMkLst>
            <pc:docMk/>
            <pc:sldMk cId="526243202" sldId="348"/>
            <ac:spMk id="7" creationId="{61440B9B-ADC0-2221-27E4-7D755FBEC40F}"/>
          </ac:spMkLst>
        </pc:spChg>
        <pc:picChg chg="add mod">
          <ac:chgData name="Tanveer Tarek" userId="f5962d6effbd0ad0" providerId="LiveId" clId="{2A0C2315-FE9F-4FB1-A4E3-45AD2E4BDAF6}" dt="2024-12-11T15:51:21.086" v="3704" actId="1076"/>
          <ac:picMkLst>
            <pc:docMk/>
            <pc:sldMk cId="526243202" sldId="348"/>
            <ac:picMk id="6" creationId="{31548B0B-6B17-EEEC-184F-B67D35FA11AA}"/>
          </ac:picMkLst>
        </pc:picChg>
      </pc:sldChg>
      <pc:sldChg chg="addSp modSp new mod">
        <pc:chgData name="Tanveer Tarek" userId="f5962d6effbd0ad0" providerId="LiveId" clId="{2A0C2315-FE9F-4FB1-A4E3-45AD2E4BDAF6}" dt="2024-12-11T16:07:13.706" v="3798" actId="20577"/>
        <pc:sldMkLst>
          <pc:docMk/>
          <pc:sldMk cId="981236833" sldId="349"/>
        </pc:sldMkLst>
        <pc:spChg chg="add mod">
          <ac:chgData name="Tanveer Tarek" userId="f5962d6effbd0ad0" providerId="LiveId" clId="{2A0C2315-FE9F-4FB1-A4E3-45AD2E4BDAF6}" dt="2024-12-11T15:52:16.807" v="3707"/>
          <ac:spMkLst>
            <pc:docMk/>
            <pc:sldMk cId="981236833" sldId="349"/>
            <ac:spMk id="2" creationId="{C2A84B71-9AF3-CADF-EC58-78D5AFB3BD2E}"/>
          </ac:spMkLst>
        </pc:spChg>
        <pc:spChg chg="add mod">
          <ac:chgData name="Tanveer Tarek" userId="f5962d6effbd0ad0" providerId="LiveId" clId="{2A0C2315-FE9F-4FB1-A4E3-45AD2E4BDAF6}" dt="2024-12-11T16:07:13.706" v="3798" actId="20577"/>
          <ac:spMkLst>
            <pc:docMk/>
            <pc:sldMk cId="981236833" sldId="349"/>
            <ac:spMk id="5" creationId="{5D3D51E6-1894-832D-7C72-D55F9D709DE1}"/>
          </ac:spMkLst>
        </pc:spChg>
        <pc:picChg chg="add mod">
          <ac:chgData name="Tanveer Tarek" userId="f5962d6effbd0ad0" providerId="LiveId" clId="{2A0C2315-FE9F-4FB1-A4E3-45AD2E4BDAF6}" dt="2024-12-11T15:53:03.455" v="3712" actId="1076"/>
          <ac:picMkLst>
            <pc:docMk/>
            <pc:sldMk cId="981236833" sldId="349"/>
            <ac:picMk id="4" creationId="{19E8A93F-D21E-3F94-A434-06AC24F5B731}"/>
          </ac:picMkLst>
        </pc:picChg>
      </pc:sldChg>
      <pc:sldChg chg="addSp modSp new mod">
        <pc:chgData name="Tanveer Tarek" userId="f5962d6effbd0ad0" providerId="LiveId" clId="{2A0C2315-FE9F-4FB1-A4E3-45AD2E4BDAF6}" dt="2024-12-11T16:10:04.346" v="3810" actId="20577"/>
        <pc:sldMkLst>
          <pc:docMk/>
          <pc:sldMk cId="2562882383" sldId="350"/>
        </pc:sldMkLst>
        <pc:spChg chg="add mod">
          <ac:chgData name="Tanveer Tarek" userId="f5962d6effbd0ad0" providerId="LiveId" clId="{2A0C2315-FE9F-4FB1-A4E3-45AD2E4BDAF6}" dt="2024-12-11T15:53:29.729" v="3714"/>
          <ac:spMkLst>
            <pc:docMk/>
            <pc:sldMk cId="2562882383" sldId="350"/>
            <ac:spMk id="2" creationId="{9987C159-87BF-F622-8CA5-E30339238112}"/>
          </ac:spMkLst>
        </pc:spChg>
        <pc:spChg chg="add mod">
          <ac:chgData name="Tanveer Tarek" userId="f5962d6effbd0ad0" providerId="LiveId" clId="{2A0C2315-FE9F-4FB1-A4E3-45AD2E4BDAF6}" dt="2024-12-11T16:10:04.346" v="3810" actId="20577"/>
          <ac:spMkLst>
            <pc:docMk/>
            <pc:sldMk cId="2562882383" sldId="350"/>
            <ac:spMk id="5" creationId="{61DFE883-37AE-09BA-EA3D-A97D05912A2B}"/>
          </ac:spMkLst>
        </pc:spChg>
        <pc:picChg chg="add mod">
          <ac:chgData name="Tanveer Tarek" userId="f5962d6effbd0ad0" providerId="LiveId" clId="{2A0C2315-FE9F-4FB1-A4E3-45AD2E4BDAF6}" dt="2024-12-11T15:54:15.224" v="3720" actId="1076"/>
          <ac:picMkLst>
            <pc:docMk/>
            <pc:sldMk cId="2562882383" sldId="350"/>
            <ac:picMk id="4" creationId="{47273624-FEF4-0E85-51B6-33DEECA8D74B}"/>
          </ac:picMkLst>
        </pc:picChg>
      </pc:sldChg>
      <pc:sldChg chg="addSp delSp modSp new mod">
        <pc:chgData name="Tanveer Tarek" userId="f5962d6effbd0ad0" providerId="LiveId" clId="{2A0C2315-FE9F-4FB1-A4E3-45AD2E4BDAF6}" dt="2024-12-11T16:10:31.302" v="3816" actId="20577"/>
        <pc:sldMkLst>
          <pc:docMk/>
          <pc:sldMk cId="111604887" sldId="351"/>
        </pc:sldMkLst>
        <pc:spChg chg="add mod">
          <ac:chgData name="Tanveer Tarek" userId="f5962d6effbd0ad0" providerId="LiveId" clId="{2A0C2315-FE9F-4FB1-A4E3-45AD2E4BDAF6}" dt="2024-12-11T15:54:35.428" v="3722"/>
          <ac:spMkLst>
            <pc:docMk/>
            <pc:sldMk cId="111604887" sldId="351"/>
            <ac:spMk id="2" creationId="{B54E70F8-14A5-476B-F5E6-4199789D2A92}"/>
          </ac:spMkLst>
        </pc:spChg>
        <pc:spChg chg="add del mod">
          <ac:chgData name="Tanveer Tarek" userId="f5962d6effbd0ad0" providerId="LiveId" clId="{2A0C2315-FE9F-4FB1-A4E3-45AD2E4BDAF6}" dt="2024-12-11T15:57:20.471" v="3724" actId="478"/>
          <ac:spMkLst>
            <pc:docMk/>
            <pc:sldMk cId="111604887" sldId="351"/>
            <ac:spMk id="3" creationId="{1554D335-456B-84AD-3976-30A9A4DBAB39}"/>
          </ac:spMkLst>
        </pc:spChg>
        <pc:spChg chg="add mod">
          <ac:chgData name="Tanveer Tarek" userId="f5962d6effbd0ad0" providerId="LiveId" clId="{2A0C2315-FE9F-4FB1-A4E3-45AD2E4BDAF6}" dt="2024-12-11T16:10:31.302" v="3816" actId="20577"/>
          <ac:spMkLst>
            <pc:docMk/>
            <pc:sldMk cId="111604887" sldId="351"/>
            <ac:spMk id="6" creationId="{479994A2-581F-05BB-F0D6-03B1B6C4D260}"/>
          </ac:spMkLst>
        </pc:spChg>
        <pc:picChg chg="add mod">
          <ac:chgData name="Tanveer Tarek" userId="f5962d6effbd0ad0" providerId="LiveId" clId="{2A0C2315-FE9F-4FB1-A4E3-45AD2E4BDAF6}" dt="2024-12-11T15:58:13.013" v="3732" actId="14100"/>
          <ac:picMkLst>
            <pc:docMk/>
            <pc:sldMk cId="111604887" sldId="351"/>
            <ac:picMk id="5" creationId="{550B2089-D9EB-EBB7-133B-1F7C78ECDE98}"/>
          </ac:picMkLst>
        </pc:picChg>
      </pc:sldChg>
      <pc:sldChg chg="addSp modSp new mod ord">
        <pc:chgData name="Tanveer Tarek" userId="f5962d6effbd0ad0" providerId="LiveId" clId="{2A0C2315-FE9F-4FB1-A4E3-45AD2E4BDAF6}" dt="2024-12-11T16:10:14.578" v="3813" actId="20577"/>
        <pc:sldMkLst>
          <pc:docMk/>
          <pc:sldMk cId="2337002752" sldId="352"/>
        </pc:sldMkLst>
        <pc:spChg chg="add mod">
          <ac:chgData name="Tanveer Tarek" userId="f5962d6effbd0ad0" providerId="LiveId" clId="{2A0C2315-FE9F-4FB1-A4E3-45AD2E4BDAF6}" dt="2024-12-11T15:59:15.614" v="3734"/>
          <ac:spMkLst>
            <pc:docMk/>
            <pc:sldMk cId="2337002752" sldId="352"/>
            <ac:spMk id="2" creationId="{CB8F9407-5702-6BF6-3E50-2762F036F8A4}"/>
          </ac:spMkLst>
        </pc:spChg>
        <pc:spChg chg="add mod">
          <ac:chgData name="Tanveer Tarek" userId="f5962d6effbd0ad0" providerId="LiveId" clId="{2A0C2315-FE9F-4FB1-A4E3-45AD2E4BDAF6}" dt="2024-12-11T16:10:14.578" v="3813" actId="20577"/>
          <ac:spMkLst>
            <pc:docMk/>
            <pc:sldMk cId="2337002752" sldId="352"/>
            <ac:spMk id="5" creationId="{E82FCA7E-F51D-23AF-798F-70141F7F3229}"/>
          </ac:spMkLst>
        </pc:spChg>
        <pc:picChg chg="add mod">
          <ac:chgData name="Tanveer Tarek" userId="f5962d6effbd0ad0" providerId="LiveId" clId="{2A0C2315-FE9F-4FB1-A4E3-45AD2E4BDAF6}" dt="2024-12-11T16:00:04.603" v="3740" actId="1076"/>
          <ac:picMkLst>
            <pc:docMk/>
            <pc:sldMk cId="2337002752" sldId="352"/>
            <ac:picMk id="4" creationId="{90D94FE4-57C5-74C7-125D-ABABEB1843AA}"/>
          </ac:picMkLst>
        </pc:picChg>
      </pc:sldChg>
      <pc:sldChg chg="addSp modSp new mod">
        <pc:chgData name="Tanveer Tarek" userId="f5962d6effbd0ad0" providerId="LiveId" clId="{2A0C2315-FE9F-4FB1-A4E3-45AD2E4BDAF6}" dt="2024-12-11T16:10:39.512" v="3819" actId="20577"/>
        <pc:sldMkLst>
          <pc:docMk/>
          <pc:sldMk cId="1511892148" sldId="353"/>
        </pc:sldMkLst>
        <pc:spChg chg="add mod">
          <ac:chgData name="Tanveer Tarek" userId="f5962d6effbd0ad0" providerId="LiveId" clId="{2A0C2315-FE9F-4FB1-A4E3-45AD2E4BDAF6}" dt="2024-12-11T16:00:34.709" v="3744"/>
          <ac:spMkLst>
            <pc:docMk/>
            <pc:sldMk cId="1511892148" sldId="353"/>
            <ac:spMk id="2" creationId="{1DB30BEF-4CE2-45AB-BAE4-5BAFF98DFFE4}"/>
          </ac:spMkLst>
        </pc:spChg>
        <pc:spChg chg="add mod">
          <ac:chgData name="Tanveer Tarek" userId="f5962d6effbd0ad0" providerId="LiveId" clId="{2A0C2315-FE9F-4FB1-A4E3-45AD2E4BDAF6}" dt="2024-12-11T16:10:39.512" v="3819" actId="20577"/>
          <ac:spMkLst>
            <pc:docMk/>
            <pc:sldMk cId="1511892148" sldId="353"/>
            <ac:spMk id="5" creationId="{90B5FCD8-2A34-3F28-C710-5FCE03E06D0F}"/>
          </ac:spMkLst>
        </pc:spChg>
        <pc:picChg chg="add mod">
          <ac:chgData name="Tanveer Tarek" userId="f5962d6effbd0ad0" providerId="LiveId" clId="{2A0C2315-FE9F-4FB1-A4E3-45AD2E4BDAF6}" dt="2024-12-11T16:01:41.374" v="3752" actId="14100"/>
          <ac:picMkLst>
            <pc:docMk/>
            <pc:sldMk cId="1511892148" sldId="353"/>
            <ac:picMk id="4" creationId="{DD507627-4B36-593B-1DBA-00D314D50401}"/>
          </ac:picMkLst>
        </pc:picChg>
      </pc:sldChg>
      <pc:sldChg chg="addSp modSp new mod">
        <pc:chgData name="Tanveer Tarek" userId="f5962d6effbd0ad0" providerId="LiveId" clId="{2A0C2315-FE9F-4FB1-A4E3-45AD2E4BDAF6}" dt="2024-12-11T16:10:53.522" v="3822" actId="20577"/>
        <pc:sldMkLst>
          <pc:docMk/>
          <pc:sldMk cId="2978581198" sldId="354"/>
        </pc:sldMkLst>
        <pc:spChg chg="add mod">
          <ac:chgData name="Tanveer Tarek" userId="f5962d6effbd0ad0" providerId="LiveId" clId="{2A0C2315-FE9F-4FB1-A4E3-45AD2E4BDAF6}" dt="2024-12-11T16:02:01.071" v="3754"/>
          <ac:spMkLst>
            <pc:docMk/>
            <pc:sldMk cId="2978581198" sldId="354"/>
            <ac:spMk id="2" creationId="{E9E90E9C-9F06-1F05-DB59-78E314C6D1BA}"/>
          </ac:spMkLst>
        </pc:spChg>
        <pc:spChg chg="add mod">
          <ac:chgData name="Tanveer Tarek" userId="f5962d6effbd0ad0" providerId="LiveId" clId="{2A0C2315-FE9F-4FB1-A4E3-45AD2E4BDAF6}" dt="2024-12-11T16:10:53.522" v="3822" actId="20577"/>
          <ac:spMkLst>
            <pc:docMk/>
            <pc:sldMk cId="2978581198" sldId="354"/>
            <ac:spMk id="5" creationId="{C81818E7-F97D-ED0A-E76C-C4E01F61C6CD}"/>
          </ac:spMkLst>
        </pc:spChg>
        <pc:picChg chg="add mod">
          <ac:chgData name="Tanveer Tarek" userId="f5962d6effbd0ad0" providerId="LiveId" clId="{2A0C2315-FE9F-4FB1-A4E3-45AD2E4BDAF6}" dt="2024-12-11T16:03:06.623" v="3762" actId="14100"/>
          <ac:picMkLst>
            <pc:docMk/>
            <pc:sldMk cId="2978581198" sldId="354"/>
            <ac:picMk id="4" creationId="{79755AD6-A930-D5D2-592E-1278B7A19235}"/>
          </ac:picMkLst>
        </pc:picChg>
      </pc:sldChg>
      <pc:sldChg chg="addSp modSp new mod">
        <pc:chgData name="Tanveer Tarek" userId="f5962d6effbd0ad0" providerId="LiveId" clId="{2A0C2315-FE9F-4FB1-A4E3-45AD2E4BDAF6}" dt="2024-12-11T16:11:07.133" v="3825" actId="20577"/>
        <pc:sldMkLst>
          <pc:docMk/>
          <pc:sldMk cId="1848056855" sldId="355"/>
        </pc:sldMkLst>
        <pc:spChg chg="add mod">
          <ac:chgData name="Tanveer Tarek" userId="f5962d6effbd0ad0" providerId="LiveId" clId="{2A0C2315-FE9F-4FB1-A4E3-45AD2E4BDAF6}" dt="2024-12-11T16:04:23.594" v="3771"/>
          <ac:spMkLst>
            <pc:docMk/>
            <pc:sldMk cId="1848056855" sldId="355"/>
            <ac:spMk id="4" creationId="{B10E9237-27DE-7C35-ADB2-AD15E1EFF515}"/>
          </ac:spMkLst>
        </pc:spChg>
        <pc:spChg chg="add mod">
          <ac:chgData name="Tanveer Tarek" userId="f5962d6effbd0ad0" providerId="LiveId" clId="{2A0C2315-FE9F-4FB1-A4E3-45AD2E4BDAF6}" dt="2024-12-11T16:11:07.133" v="3825" actId="20577"/>
          <ac:spMkLst>
            <pc:docMk/>
            <pc:sldMk cId="1848056855" sldId="355"/>
            <ac:spMk id="5" creationId="{14E12676-5547-F9D5-A25F-BDDD795B620F}"/>
          </ac:spMkLst>
        </pc:spChg>
        <pc:picChg chg="add mod">
          <ac:chgData name="Tanveer Tarek" userId="f5962d6effbd0ad0" providerId="LiveId" clId="{2A0C2315-FE9F-4FB1-A4E3-45AD2E4BDAF6}" dt="2024-12-11T16:04:49.046" v="3779" actId="1037"/>
          <ac:picMkLst>
            <pc:docMk/>
            <pc:sldMk cId="1848056855" sldId="355"/>
            <ac:picMk id="3" creationId="{16F527E8-6C49-D76A-33E0-989954F2B7BA}"/>
          </ac:picMkLst>
        </pc:picChg>
      </pc:sldChg>
      <pc:sldChg chg="addSp modSp new mod">
        <pc:chgData name="Tanveer Tarek" userId="f5962d6effbd0ad0" providerId="LiveId" clId="{2A0C2315-FE9F-4FB1-A4E3-45AD2E4BDAF6}" dt="2024-12-11T16:11:18.049" v="3828" actId="20577"/>
        <pc:sldMkLst>
          <pc:docMk/>
          <pc:sldMk cId="3516887722" sldId="356"/>
        </pc:sldMkLst>
        <pc:spChg chg="add mod">
          <ac:chgData name="Tanveer Tarek" userId="f5962d6effbd0ad0" providerId="LiveId" clId="{2A0C2315-FE9F-4FB1-A4E3-45AD2E4BDAF6}" dt="2024-12-11T16:06:22.211" v="3788"/>
          <ac:spMkLst>
            <pc:docMk/>
            <pc:sldMk cId="3516887722" sldId="356"/>
            <ac:spMk id="4" creationId="{8D55A08B-CB61-386E-2956-FCCF24E87A7B}"/>
          </ac:spMkLst>
        </pc:spChg>
        <pc:spChg chg="add mod">
          <ac:chgData name="Tanveer Tarek" userId="f5962d6effbd0ad0" providerId="LiveId" clId="{2A0C2315-FE9F-4FB1-A4E3-45AD2E4BDAF6}" dt="2024-12-11T16:11:18.049" v="3828" actId="20577"/>
          <ac:spMkLst>
            <pc:docMk/>
            <pc:sldMk cId="3516887722" sldId="356"/>
            <ac:spMk id="5" creationId="{A265EC6F-A502-1632-D385-FFDAD52EB517}"/>
          </ac:spMkLst>
        </pc:spChg>
        <pc:picChg chg="add mod">
          <ac:chgData name="Tanveer Tarek" userId="f5962d6effbd0ad0" providerId="LiveId" clId="{2A0C2315-FE9F-4FB1-A4E3-45AD2E4BDAF6}" dt="2024-12-11T16:06:07.263" v="3787" actId="14100"/>
          <ac:picMkLst>
            <pc:docMk/>
            <pc:sldMk cId="3516887722" sldId="356"/>
            <ac:picMk id="3" creationId="{F40B6615-F583-6808-8869-532CE05C4FBA}"/>
          </ac:picMkLst>
        </pc:picChg>
      </pc:sldChg>
      <pc:sldChg chg="new del">
        <pc:chgData name="Tanveer Tarek" userId="f5962d6effbd0ad0" providerId="LiveId" clId="{2A0C2315-FE9F-4FB1-A4E3-45AD2E4BDAF6}" dt="2024-12-11T16:08:59.157" v="3801" actId="2696"/>
        <pc:sldMkLst>
          <pc:docMk/>
          <pc:sldMk cId="1137648215" sldId="357"/>
        </pc:sldMkLst>
      </pc:sldChg>
      <pc:sldChg chg="addSp modSp new">
        <pc:chgData name="Tanveer Tarek" userId="f5962d6effbd0ad0" providerId="LiveId" clId="{2A0C2315-FE9F-4FB1-A4E3-45AD2E4BDAF6}" dt="2024-12-11T16:09:37.218" v="3805"/>
        <pc:sldMkLst>
          <pc:docMk/>
          <pc:sldMk cId="3497825818" sldId="357"/>
        </pc:sldMkLst>
        <pc:spChg chg="add mod">
          <ac:chgData name="Tanveer Tarek" userId="f5962d6effbd0ad0" providerId="LiveId" clId="{2A0C2315-FE9F-4FB1-A4E3-45AD2E4BDAF6}" dt="2024-12-11T16:09:16.567" v="3803"/>
          <ac:spMkLst>
            <pc:docMk/>
            <pc:sldMk cId="3497825818" sldId="357"/>
            <ac:spMk id="2" creationId="{6078A14E-6B0C-0F6E-68BF-B13ABDD80512}"/>
          </ac:spMkLst>
        </pc:spChg>
        <pc:spChg chg="add mod">
          <ac:chgData name="Tanveer Tarek" userId="f5962d6effbd0ad0" providerId="LiveId" clId="{2A0C2315-FE9F-4FB1-A4E3-45AD2E4BDAF6}" dt="2024-12-11T16:09:37.218" v="3805"/>
          <ac:spMkLst>
            <pc:docMk/>
            <pc:sldMk cId="3497825818" sldId="357"/>
            <ac:spMk id="4" creationId="{9E6AB042-DA24-D48D-0D6D-2F57AA5D675C}"/>
          </ac:spMkLst>
        </pc:spChg>
        <pc:picChg chg="add mod">
          <ac:chgData name="Tanveer Tarek" userId="f5962d6effbd0ad0" providerId="LiveId" clId="{2A0C2315-FE9F-4FB1-A4E3-45AD2E4BDAF6}" dt="2024-12-11T16:09:26.332" v="3804"/>
          <ac:picMkLst>
            <pc:docMk/>
            <pc:sldMk cId="3497825818" sldId="357"/>
            <ac:picMk id="3" creationId="{39832D58-6253-F9F7-F4A3-EC7CB9E75AF5}"/>
          </ac:picMkLst>
        </pc:picChg>
      </pc:sldChg>
      <pc:sldMasterChg chg="delSldLayout">
        <pc:chgData name="Tanveer Tarek" userId="f5962d6effbd0ad0" providerId="LiveId" clId="{2A0C2315-FE9F-4FB1-A4E3-45AD2E4BDAF6}" dt="2024-12-11T13:16:33.269" v="2071" actId="2696"/>
        <pc:sldMasterMkLst>
          <pc:docMk/>
          <pc:sldMasterMk cId="2081999036" sldId="2147483694"/>
        </pc:sldMasterMkLst>
        <pc:sldLayoutChg chg="del">
          <pc:chgData name="Tanveer Tarek" userId="f5962d6effbd0ad0" providerId="LiveId" clId="{2A0C2315-FE9F-4FB1-A4E3-45AD2E4BDAF6}" dt="2024-12-11T06:56:24.717" v="1503" actId="2696"/>
          <pc:sldLayoutMkLst>
            <pc:docMk/>
            <pc:sldMasterMk cId="2081999036" sldId="2147483694"/>
            <pc:sldLayoutMk cId="2472699076" sldId="2147483707"/>
          </pc:sldLayoutMkLst>
        </pc:sldLayoutChg>
        <pc:sldLayoutChg chg="del">
          <pc:chgData name="Tanveer Tarek" userId="f5962d6effbd0ad0" providerId="LiveId" clId="{2A0C2315-FE9F-4FB1-A4E3-45AD2E4BDAF6}" dt="2024-12-11T13:15:55.735" v="2063" actId="2696"/>
          <pc:sldLayoutMkLst>
            <pc:docMk/>
            <pc:sldMasterMk cId="2081999036" sldId="2147483694"/>
            <pc:sldLayoutMk cId="2824389064" sldId="2147483708"/>
          </pc:sldLayoutMkLst>
        </pc:sldLayoutChg>
        <pc:sldLayoutChg chg="del">
          <pc:chgData name="Tanveer Tarek" userId="f5962d6effbd0ad0" providerId="LiveId" clId="{2A0C2315-FE9F-4FB1-A4E3-45AD2E4BDAF6}" dt="2024-12-11T13:16:06.746" v="2064" actId="2696"/>
          <pc:sldLayoutMkLst>
            <pc:docMk/>
            <pc:sldMasterMk cId="2081999036" sldId="2147483694"/>
            <pc:sldLayoutMk cId="4078445624" sldId="2147483709"/>
          </pc:sldLayoutMkLst>
        </pc:sldLayoutChg>
        <pc:sldLayoutChg chg="del">
          <pc:chgData name="Tanveer Tarek" userId="f5962d6effbd0ad0" providerId="LiveId" clId="{2A0C2315-FE9F-4FB1-A4E3-45AD2E4BDAF6}" dt="2024-12-11T13:16:15.368" v="2066" actId="2696"/>
          <pc:sldLayoutMkLst>
            <pc:docMk/>
            <pc:sldMasterMk cId="2081999036" sldId="2147483694"/>
            <pc:sldLayoutMk cId="1639326748" sldId="2147483711"/>
          </pc:sldLayoutMkLst>
        </pc:sldLayoutChg>
        <pc:sldLayoutChg chg="del">
          <pc:chgData name="Tanveer Tarek" userId="f5962d6effbd0ad0" providerId="LiveId" clId="{2A0C2315-FE9F-4FB1-A4E3-45AD2E4BDAF6}" dt="2024-12-11T13:16:19.444" v="2067" actId="2696"/>
          <pc:sldLayoutMkLst>
            <pc:docMk/>
            <pc:sldMasterMk cId="2081999036" sldId="2147483694"/>
            <pc:sldLayoutMk cId="910611650" sldId="2147483712"/>
          </pc:sldLayoutMkLst>
        </pc:sldLayoutChg>
        <pc:sldLayoutChg chg="del">
          <pc:chgData name="Tanveer Tarek" userId="f5962d6effbd0ad0" providerId="LiveId" clId="{2A0C2315-FE9F-4FB1-A4E3-45AD2E4BDAF6}" dt="2024-12-11T13:16:22.832" v="2068" actId="2696"/>
          <pc:sldLayoutMkLst>
            <pc:docMk/>
            <pc:sldMasterMk cId="2081999036" sldId="2147483694"/>
            <pc:sldLayoutMk cId="2050345808" sldId="2147483713"/>
          </pc:sldLayoutMkLst>
        </pc:sldLayoutChg>
        <pc:sldLayoutChg chg="del">
          <pc:chgData name="Tanveer Tarek" userId="f5962d6effbd0ad0" providerId="LiveId" clId="{2A0C2315-FE9F-4FB1-A4E3-45AD2E4BDAF6}" dt="2024-12-11T13:16:26.073" v="2069" actId="2696"/>
          <pc:sldLayoutMkLst>
            <pc:docMk/>
            <pc:sldMasterMk cId="2081999036" sldId="2147483694"/>
            <pc:sldLayoutMk cId="3826740261" sldId="2147483714"/>
          </pc:sldLayoutMkLst>
        </pc:sldLayoutChg>
        <pc:sldLayoutChg chg="del">
          <pc:chgData name="Tanveer Tarek" userId="f5962d6effbd0ad0" providerId="LiveId" clId="{2A0C2315-FE9F-4FB1-A4E3-45AD2E4BDAF6}" dt="2024-12-11T13:16:29.148" v="2070" actId="2696"/>
          <pc:sldLayoutMkLst>
            <pc:docMk/>
            <pc:sldMasterMk cId="2081999036" sldId="2147483694"/>
            <pc:sldLayoutMk cId="848641807" sldId="2147483715"/>
          </pc:sldLayoutMkLst>
        </pc:sldLayoutChg>
        <pc:sldLayoutChg chg="del">
          <pc:chgData name="Tanveer Tarek" userId="f5962d6effbd0ad0" providerId="LiveId" clId="{2A0C2315-FE9F-4FB1-A4E3-45AD2E4BDAF6}" dt="2024-12-11T13:16:33.269" v="2071" actId="2696"/>
          <pc:sldLayoutMkLst>
            <pc:docMk/>
            <pc:sldMasterMk cId="2081999036" sldId="2147483694"/>
            <pc:sldLayoutMk cId="3399028032" sldId="214748371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E52182-8ED2-2CD9-1769-D9951A9939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873A34-C368-6B6E-8816-ABC664A85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2FBC06-9676-42B7-A8B4-279236EF9829}" type="datetimeFigureOut">
              <a:rPr lang="en-US" smtClean="0"/>
              <a:t>12/11/2024</a:t>
            </a:fld>
            <a:endParaRPr lang="en-US" dirty="0"/>
          </a:p>
        </p:txBody>
      </p:sp>
      <p:sp>
        <p:nvSpPr>
          <p:cNvPr id="4" name="Footer Placeholder 3">
            <a:extLst>
              <a:ext uri="{FF2B5EF4-FFF2-40B4-BE49-F238E27FC236}">
                <a16:creationId xmlns:a16="http://schemas.microsoft.com/office/drawing/2014/main" id="{AE355158-3742-8894-B074-C872916FE8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A6B5579-9D25-81D6-8171-2F8C3F5377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3735C-CF2D-4272-874B-84D65FE3CAEA}" type="slidenum">
              <a:rPr lang="en-US" smtClean="0"/>
              <a:t>‹#›</a:t>
            </a:fld>
            <a:endParaRPr lang="en-US" dirty="0"/>
          </a:p>
        </p:txBody>
      </p:sp>
    </p:spTree>
    <p:extLst>
      <p:ext uri="{BB962C8B-B14F-4D97-AF65-F5344CB8AC3E}">
        <p14:creationId xmlns:p14="http://schemas.microsoft.com/office/powerpoint/2010/main" val="357665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3451-F71A-45EA-8B10-04A09C28CC19}" type="datetimeFigureOut">
              <a:rPr lang="en-US" smtClean="0"/>
              <a:t>12/11/2024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B270D-091D-4ED2-8C85-0898DD7D9F21}" type="slidenum">
              <a:rPr lang="en-US" smtClean="0"/>
              <a:t>‹#›</a:t>
            </a:fld>
            <a:endParaRPr lang="en-US" dirty="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a:t>
            </a:fld>
            <a:endParaRPr lang="en-US" dirty="0"/>
          </a:p>
        </p:txBody>
      </p:sp>
    </p:spTree>
    <p:extLst>
      <p:ext uri="{BB962C8B-B14F-4D97-AF65-F5344CB8AC3E}">
        <p14:creationId xmlns:p14="http://schemas.microsoft.com/office/powerpoint/2010/main" val="4133141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4</a:t>
            </a:fld>
            <a:endParaRPr lang="en-US" dirty="0"/>
          </a:p>
        </p:txBody>
      </p:sp>
    </p:spTree>
    <p:extLst>
      <p:ext uri="{BB962C8B-B14F-4D97-AF65-F5344CB8AC3E}">
        <p14:creationId xmlns:p14="http://schemas.microsoft.com/office/powerpoint/2010/main" val="3364165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34</a:t>
            </a:fld>
            <a:endParaRPr lang="en-US" dirty="0"/>
          </a:p>
        </p:txBody>
      </p:sp>
    </p:spTree>
    <p:extLst>
      <p:ext uri="{BB962C8B-B14F-4D97-AF65-F5344CB8AC3E}">
        <p14:creationId xmlns:p14="http://schemas.microsoft.com/office/powerpoint/2010/main" val="3757332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7852517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18381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031844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Pictur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9E50B4-1616-9029-9FC0-901DDF9BF608}"/>
              </a:ext>
              <a:ext uri="{C183D7F6-B498-43B3-948B-1728B52AA6E4}">
                <adec:decorative xmlns:adec="http://schemas.microsoft.com/office/drawing/2017/decorative" val="1"/>
              </a:ext>
            </a:extLst>
          </p:cNvPr>
          <p:cNvSpPr/>
          <p:nvPr userDrawn="1"/>
        </p:nvSpPr>
        <p:spPr>
          <a:xfrm>
            <a:off x="4449680" y="0"/>
            <a:ext cx="774232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530307" y="430521"/>
            <a:ext cx="3389065" cy="1847528"/>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1954839" y="251182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674FFBCF-911F-5818-60FE-B018CA677353}"/>
              </a:ext>
            </a:extLst>
          </p:cNvPr>
          <p:cNvSpPr>
            <a:spLocks noGrp="1"/>
          </p:cNvSpPr>
          <p:nvPr>
            <p:ph sz="quarter" idx="15" hasCustomPrompt="1"/>
          </p:nvPr>
        </p:nvSpPr>
        <p:spPr>
          <a:xfrm>
            <a:off x="530307" y="2745610"/>
            <a:ext cx="3389065" cy="3499611"/>
          </a:xfrm>
        </p:spPr>
        <p:txBody>
          <a:bodyPr>
            <a:normAutofit/>
          </a:bodyPr>
          <a:lstStyle>
            <a:lvl1pPr marL="0" indent="0" algn="ctr">
              <a:buNone/>
              <a:defRPr lang="en-US" sz="2000" kern="1200" spc="50" dirty="0">
                <a:solidFill>
                  <a:schemeClr val="tx1">
                    <a:alpha val="60000"/>
                  </a:schemeClr>
                </a:solidFill>
                <a:latin typeface="+mn-lt"/>
                <a:ea typeface="+mn-ea"/>
                <a:cs typeface="+mn-cs"/>
              </a:defRPr>
            </a:lvl1pPr>
            <a:lvl2pPr marL="360000" indent="0">
              <a:buNone/>
              <a:defRPr/>
            </a:lvl2pPr>
            <a:lvl3pPr marL="720000" indent="0">
              <a:buNone/>
              <a:defRPr/>
            </a:lvl3pPr>
            <a:lvl4pPr marL="1080000" indent="0">
              <a:buNone/>
              <a:defRPr/>
            </a:lvl4pPr>
            <a:lvl5pPr marL="1440000" indent="0">
              <a:buNone/>
              <a:defRPr/>
            </a:lvl5pPr>
          </a:lstStyle>
          <a:p>
            <a:pPr marL="0" indent="0" algn="ctr">
              <a:buNone/>
            </a:pPr>
            <a:r>
              <a:rPr lang="en-US" dirty="0"/>
              <a:t>Click to add text</a:t>
            </a:r>
          </a:p>
        </p:txBody>
      </p:sp>
      <p:sp>
        <p:nvSpPr>
          <p:cNvPr id="9" name="Picture Placeholder 8">
            <a:extLst>
              <a:ext uri="{FF2B5EF4-FFF2-40B4-BE49-F238E27FC236}">
                <a16:creationId xmlns:a16="http://schemas.microsoft.com/office/drawing/2014/main" id="{EF1A84F6-2D30-446A-9D91-44FBCB825679}"/>
              </a:ext>
            </a:extLst>
          </p:cNvPr>
          <p:cNvSpPr>
            <a:spLocks noGrp="1"/>
          </p:cNvSpPr>
          <p:nvPr>
            <p:ph type="pic" sz="quarter" idx="14" hasCustomPrompt="1"/>
          </p:nvPr>
        </p:nvSpPr>
        <p:spPr>
          <a:xfrm>
            <a:off x="4979988" y="430521"/>
            <a:ext cx="6681704" cy="6019264"/>
          </a:xfrm>
        </p:spPr>
        <p:txBody>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1052376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2968408" y="1187450"/>
            <a:ext cx="6255903" cy="2996901"/>
          </a:xfrm>
        </p:spPr>
        <p:txBody>
          <a:bodyPr>
            <a:noAutofit/>
          </a:bodyPr>
          <a:lstStyle>
            <a:lvl1pPr algn="ctr">
              <a:defRPr sz="4800"/>
            </a:lvl1pPr>
          </a:lstStyle>
          <a:p>
            <a:r>
              <a:rPr lang="en-US" dirty="0"/>
              <a:t>Click to add title</a:t>
            </a:r>
          </a:p>
        </p:txBody>
      </p:sp>
      <p:sp>
        <p:nvSpPr>
          <p:cNvPr id="9" name="Content Placeholder 8">
            <a:extLst>
              <a:ext uri="{FF2B5EF4-FFF2-40B4-BE49-F238E27FC236}">
                <a16:creationId xmlns:a16="http://schemas.microsoft.com/office/drawing/2014/main" id="{1C6B76DB-2767-87C4-10EE-4BBBF2841129}"/>
              </a:ext>
            </a:extLst>
          </p:cNvPr>
          <p:cNvSpPr>
            <a:spLocks noGrp="1"/>
          </p:cNvSpPr>
          <p:nvPr>
            <p:ph sz="quarter" idx="10" hasCustomPrompt="1"/>
          </p:nvPr>
        </p:nvSpPr>
        <p:spPr>
          <a:xfrm>
            <a:off x="2286000" y="4557712"/>
            <a:ext cx="7659688" cy="1639275"/>
          </a:xfrm>
        </p:spPr>
        <p:txBody>
          <a:bodyPr/>
          <a:lstStyle>
            <a:lvl1pPr marL="0" indent="0" algn="ctr" defTabSz="914400" rtl="0" eaLnBrk="1" latinLnBrk="0" hangingPunct="1">
              <a:lnSpc>
                <a:spcPct val="130000"/>
              </a:lnSpc>
              <a:spcBef>
                <a:spcPts val="1000"/>
              </a:spcBef>
              <a:buClr>
                <a:schemeClr val="accent3"/>
              </a:buClr>
              <a:buFont typeface="Arial" panose="020B0604020202020204" pitchFamily="34" charset="0"/>
              <a:buNone/>
              <a:defRPr lang="en-US" sz="1800" kern="1200" cap="all" spc="300" dirty="0" smtClean="0">
                <a:solidFill>
                  <a:schemeClr val="tx1">
                    <a:alpha val="60000"/>
                  </a:schemeClr>
                </a:solidFill>
                <a:latin typeface="+mn-lt"/>
                <a:ea typeface="+mn-ea"/>
                <a:cs typeface="+mn-cs"/>
              </a:defRPr>
            </a:lvl1pPr>
            <a:lvl2pPr marL="360000" indent="0" algn="ctr">
              <a:buFont typeface="Arial" panose="020B0604020202020204" pitchFamily="34" charset="0"/>
              <a:buNone/>
              <a:defRPr/>
            </a:lvl2pPr>
          </a:lstStyle>
          <a:p>
            <a:pPr lvl="0"/>
            <a:r>
              <a:rPr lang="en-US" dirty="0"/>
              <a:t>Click to add text</a:t>
            </a:r>
          </a:p>
          <a:p>
            <a:pPr lvl="1"/>
            <a:endParaRPr lang="en-US" dirty="0"/>
          </a:p>
        </p:txBody>
      </p:sp>
      <p:grpSp>
        <p:nvGrpSpPr>
          <p:cNvPr id="3" name="Group 2">
            <a:extLst>
              <a:ext uri="{FF2B5EF4-FFF2-40B4-BE49-F238E27FC236}">
                <a16:creationId xmlns:a16="http://schemas.microsoft.com/office/drawing/2014/main" id="{99F4A9DA-0E0F-BB15-37FE-7C47230AF41A}"/>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4" name="Group 3">
              <a:extLst>
                <a:ext uri="{FF2B5EF4-FFF2-40B4-BE49-F238E27FC236}">
                  <a16:creationId xmlns:a16="http://schemas.microsoft.com/office/drawing/2014/main" id="{A6D7EE9A-A325-1078-BB60-9FC75CAEB6E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38" name="Freeform 64">
                <a:extLst>
                  <a:ext uri="{FF2B5EF4-FFF2-40B4-BE49-F238E27FC236}">
                    <a16:creationId xmlns:a16="http://schemas.microsoft.com/office/drawing/2014/main" id="{E3B36E34-9750-EC15-036F-4B675C295A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1">
                <a:extLst>
                  <a:ext uri="{FF2B5EF4-FFF2-40B4-BE49-F238E27FC236}">
                    <a16:creationId xmlns:a16="http://schemas.microsoft.com/office/drawing/2014/main" id="{06586384-27A4-246C-E62A-33558F884F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61">
                <a:extLst>
                  <a:ext uri="{FF2B5EF4-FFF2-40B4-BE49-F238E27FC236}">
                    <a16:creationId xmlns:a16="http://schemas.microsoft.com/office/drawing/2014/main" id="{5AA0A056-987B-0766-D8E8-C8D89A7EC7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78">
                <a:extLst>
                  <a:ext uri="{FF2B5EF4-FFF2-40B4-BE49-F238E27FC236}">
                    <a16:creationId xmlns:a16="http://schemas.microsoft.com/office/drawing/2014/main" id="{B8359D64-1AAE-C3D6-1AEB-701A902686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84">
                <a:extLst>
                  <a:ext uri="{FF2B5EF4-FFF2-40B4-BE49-F238E27FC236}">
                    <a16:creationId xmlns:a16="http://schemas.microsoft.com/office/drawing/2014/main" id="{40C577F2-9B8C-9987-0FDA-0B46E995AE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87">
                <a:extLst>
                  <a:ext uri="{FF2B5EF4-FFF2-40B4-BE49-F238E27FC236}">
                    <a16:creationId xmlns:a16="http://schemas.microsoft.com/office/drawing/2014/main" id="{E4A8A441-14F2-1181-7C03-9AF4D75DE0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60">
                <a:extLst>
                  <a:ext uri="{FF2B5EF4-FFF2-40B4-BE49-F238E27FC236}">
                    <a16:creationId xmlns:a16="http://schemas.microsoft.com/office/drawing/2014/main" id="{3A0F5B06-DAD1-414A-4045-AC17788009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59">
                <a:extLst>
                  <a:ext uri="{FF2B5EF4-FFF2-40B4-BE49-F238E27FC236}">
                    <a16:creationId xmlns:a16="http://schemas.microsoft.com/office/drawing/2014/main" id="{6EAB1EB7-4688-82CC-051F-DB66DE38B8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62">
                <a:extLst>
                  <a:ext uri="{FF2B5EF4-FFF2-40B4-BE49-F238E27FC236}">
                    <a16:creationId xmlns:a16="http://schemas.microsoft.com/office/drawing/2014/main" id="{A9AB2401-8BD6-D082-7D34-198A6545D1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65">
                <a:extLst>
                  <a:ext uri="{FF2B5EF4-FFF2-40B4-BE49-F238E27FC236}">
                    <a16:creationId xmlns:a16="http://schemas.microsoft.com/office/drawing/2014/main" id="{3A90FDBC-4B7A-EDE5-0D04-338D0D44656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79">
                <a:extLst>
                  <a:ext uri="{FF2B5EF4-FFF2-40B4-BE49-F238E27FC236}">
                    <a16:creationId xmlns:a16="http://schemas.microsoft.com/office/drawing/2014/main" id="{A8D3C6B9-6FD6-25DA-E318-38517D1729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9" name="Freeform 82">
                <a:extLst>
                  <a:ext uri="{FF2B5EF4-FFF2-40B4-BE49-F238E27FC236}">
                    <a16:creationId xmlns:a16="http://schemas.microsoft.com/office/drawing/2014/main" id="{7B45605F-50DD-B936-79D0-4D5D3DCCF6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85">
                <a:extLst>
                  <a:ext uri="{FF2B5EF4-FFF2-40B4-BE49-F238E27FC236}">
                    <a16:creationId xmlns:a16="http://schemas.microsoft.com/office/drawing/2014/main" id="{AA2CCC3A-D444-734A-6925-5778565003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Freeform 88">
                <a:extLst>
                  <a:ext uri="{FF2B5EF4-FFF2-40B4-BE49-F238E27FC236}">
                    <a16:creationId xmlns:a16="http://schemas.microsoft.com/office/drawing/2014/main" id="{A2BD9A0D-1346-B3F5-7383-79EB805ABD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16EB22E5-C3DE-A015-B732-9C99977BB77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53" name="Line 63">
                  <a:extLst>
                    <a:ext uri="{FF2B5EF4-FFF2-40B4-BE49-F238E27FC236}">
                      <a16:creationId xmlns:a16="http://schemas.microsoft.com/office/drawing/2014/main" id="{93CF15FE-A466-3FBE-1E87-307BF004FC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Line 66">
                  <a:extLst>
                    <a:ext uri="{FF2B5EF4-FFF2-40B4-BE49-F238E27FC236}">
                      <a16:creationId xmlns:a16="http://schemas.microsoft.com/office/drawing/2014/main" id="{3C84471E-53D8-C7CA-359C-EA3D084335B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5" name="Line 67">
                  <a:extLst>
                    <a:ext uri="{FF2B5EF4-FFF2-40B4-BE49-F238E27FC236}">
                      <a16:creationId xmlns:a16="http://schemas.microsoft.com/office/drawing/2014/main" id="{BC3DC9EB-7ADF-8A40-A0B1-806A49FDD1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6" name="Line 80">
                  <a:extLst>
                    <a:ext uri="{FF2B5EF4-FFF2-40B4-BE49-F238E27FC236}">
                      <a16:creationId xmlns:a16="http://schemas.microsoft.com/office/drawing/2014/main" id="{A9814A17-E78A-F4E9-E11C-91D474D977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Line 83">
                  <a:extLst>
                    <a:ext uri="{FF2B5EF4-FFF2-40B4-BE49-F238E27FC236}">
                      <a16:creationId xmlns:a16="http://schemas.microsoft.com/office/drawing/2014/main" id="{317CBEE3-C973-721D-F6E1-B01AB38460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8" name="Line 86">
                  <a:extLst>
                    <a:ext uri="{FF2B5EF4-FFF2-40B4-BE49-F238E27FC236}">
                      <a16:creationId xmlns:a16="http://schemas.microsoft.com/office/drawing/2014/main" id="{B94FEC87-B417-D6A3-C64B-28FBFF77E6B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9" name="Line 89">
                  <a:extLst>
                    <a:ext uri="{FF2B5EF4-FFF2-40B4-BE49-F238E27FC236}">
                      <a16:creationId xmlns:a16="http://schemas.microsoft.com/office/drawing/2014/main" id="{E06EF271-57E5-EEF4-D040-2024C9C5E22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 name="Group 4">
              <a:extLst>
                <a:ext uri="{FF2B5EF4-FFF2-40B4-BE49-F238E27FC236}">
                  <a16:creationId xmlns:a16="http://schemas.microsoft.com/office/drawing/2014/main" id="{8B6F3B2D-71C3-22D2-3FE7-AEB56473B07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30" name="Group 29">
                <a:extLst>
                  <a:ext uri="{FF2B5EF4-FFF2-40B4-BE49-F238E27FC236}">
                    <a16:creationId xmlns:a16="http://schemas.microsoft.com/office/drawing/2014/main" id="{97575CCE-8AB7-7F62-6647-54A79E708F6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B17ABC5D-B6B9-F1AF-A5E6-4E86BF39735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D90BB42-FD51-C2C9-345D-87DED4AC79F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385D3C2A-6509-6882-27B6-96C8742214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0">
                  <a:extLst>
                    <a:ext uri="{FF2B5EF4-FFF2-40B4-BE49-F238E27FC236}">
                      <a16:creationId xmlns:a16="http://schemas.microsoft.com/office/drawing/2014/main" id="{4BF0830E-092E-8582-FD37-25EBB95D93E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C380A303-EA12-90C6-733E-C85628E6E95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31">
                  <a:extLst>
                    <a:ext uri="{FF2B5EF4-FFF2-40B4-BE49-F238E27FC236}">
                      <a16:creationId xmlns:a16="http://schemas.microsoft.com/office/drawing/2014/main" id="{641257D7-35B4-17E4-164F-621D979A03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3" name="Freeform: Shape 32">
                  <a:extLst>
                    <a:ext uri="{FF2B5EF4-FFF2-40B4-BE49-F238E27FC236}">
                      <a16:creationId xmlns:a16="http://schemas.microsoft.com/office/drawing/2014/main" id="{6F3910AB-8CA8-F456-4738-9F48854BD0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7" name="Group 16">
              <a:extLst>
                <a:ext uri="{FF2B5EF4-FFF2-40B4-BE49-F238E27FC236}">
                  <a16:creationId xmlns:a16="http://schemas.microsoft.com/office/drawing/2014/main" id="{B586CB42-F5B6-83EC-94BC-143860A116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9" name="Group 18">
                <a:extLst>
                  <a:ext uri="{FF2B5EF4-FFF2-40B4-BE49-F238E27FC236}">
                    <a16:creationId xmlns:a16="http://schemas.microsoft.com/office/drawing/2014/main" id="{635060AB-ED2F-208F-81B5-BEB45F802F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27" name="Freeform 68">
                  <a:extLst>
                    <a:ext uri="{FF2B5EF4-FFF2-40B4-BE49-F238E27FC236}">
                      <a16:creationId xmlns:a16="http://schemas.microsoft.com/office/drawing/2014/main" id="{6E687AEB-A199-BAD0-2E9A-3ACBFE2841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9">
                  <a:extLst>
                    <a:ext uri="{FF2B5EF4-FFF2-40B4-BE49-F238E27FC236}">
                      <a16:creationId xmlns:a16="http://schemas.microsoft.com/office/drawing/2014/main" id="{DAFE85D5-581E-A320-6774-95E0233C56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Line 70">
                  <a:extLst>
                    <a:ext uri="{FF2B5EF4-FFF2-40B4-BE49-F238E27FC236}">
                      <a16:creationId xmlns:a16="http://schemas.microsoft.com/office/drawing/2014/main" id="{7270347A-DB8B-CFEA-D5B1-DBC3659BBE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21965131-3F3E-E213-B710-81D71722A97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22" name="Freeform 68">
                  <a:extLst>
                    <a:ext uri="{FF2B5EF4-FFF2-40B4-BE49-F238E27FC236}">
                      <a16:creationId xmlns:a16="http://schemas.microsoft.com/office/drawing/2014/main" id="{A3D07104-0A30-F679-34AF-C21FD6FACE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B13E5798-2DCB-9131-C54F-6F0D08D86F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Line 70">
                  <a:extLst>
                    <a:ext uri="{FF2B5EF4-FFF2-40B4-BE49-F238E27FC236}">
                      <a16:creationId xmlns:a16="http://schemas.microsoft.com/office/drawing/2014/main" id="{2F125324-9871-5BDF-13D3-6E4113AFD0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0" name="Group 59">
            <a:extLst>
              <a:ext uri="{FF2B5EF4-FFF2-40B4-BE49-F238E27FC236}">
                <a16:creationId xmlns:a16="http://schemas.microsoft.com/office/drawing/2014/main" id="{BE0CCD1F-2B54-D361-E053-5FF87DD59BCE}"/>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192855" y="716800"/>
            <a:ext cx="3838575" cy="5583025"/>
            <a:chOff x="199766" y="716800"/>
            <a:chExt cx="3838575" cy="5583025"/>
          </a:xfrm>
        </p:grpSpPr>
        <p:grpSp>
          <p:nvGrpSpPr>
            <p:cNvPr id="61" name="Group 60">
              <a:extLst>
                <a:ext uri="{FF2B5EF4-FFF2-40B4-BE49-F238E27FC236}">
                  <a16:creationId xmlns:a16="http://schemas.microsoft.com/office/drawing/2014/main" id="{B3F3EEBC-EBC4-0038-38A9-A494FED7A6E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80" name="Freeform 64">
                <a:extLst>
                  <a:ext uri="{FF2B5EF4-FFF2-40B4-BE49-F238E27FC236}">
                    <a16:creationId xmlns:a16="http://schemas.microsoft.com/office/drawing/2014/main" id="{581DA3CF-C0A0-8E1A-B2CA-B465ACA6C8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81">
                <a:extLst>
                  <a:ext uri="{FF2B5EF4-FFF2-40B4-BE49-F238E27FC236}">
                    <a16:creationId xmlns:a16="http://schemas.microsoft.com/office/drawing/2014/main" id="{DB32943F-D66E-F068-1ECE-FF375616F2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2" name="Freeform 61">
                <a:extLst>
                  <a:ext uri="{FF2B5EF4-FFF2-40B4-BE49-F238E27FC236}">
                    <a16:creationId xmlns:a16="http://schemas.microsoft.com/office/drawing/2014/main" id="{3B13BE8F-A9CD-C462-43E9-D182FCF05E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3" name="Freeform 78">
                <a:extLst>
                  <a:ext uri="{FF2B5EF4-FFF2-40B4-BE49-F238E27FC236}">
                    <a16:creationId xmlns:a16="http://schemas.microsoft.com/office/drawing/2014/main" id="{F75852E9-400B-CA0A-4A1A-0B754AE008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84">
                <a:extLst>
                  <a:ext uri="{FF2B5EF4-FFF2-40B4-BE49-F238E27FC236}">
                    <a16:creationId xmlns:a16="http://schemas.microsoft.com/office/drawing/2014/main" id="{1D8ECB49-B6E6-DA8C-61EE-CB6BB20FF4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Freeform 87">
                <a:extLst>
                  <a:ext uri="{FF2B5EF4-FFF2-40B4-BE49-F238E27FC236}">
                    <a16:creationId xmlns:a16="http://schemas.microsoft.com/office/drawing/2014/main" id="{53A3DB70-240A-ADEB-E7B2-84B3837F44D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6" name="Freeform 60">
                <a:extLst>
                  <a:ext uri="{FF2B5EF4-FFF2-40B4-BE49-F238E27FC236}">
                    <a16:creationId xmlns:a16="http://schemas.microsoft.com/office/drawing/2014/main" id="{9B713D37-E240-145B-9C3E-F8D262CF7B9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59">
                <a:extLst>
                  <a:ext uri="{FF2B5EF4-FFF2-40B4-BE49-F238E27FC236}">
                    <a16:creationId xmlns:a16="http://schemas.microsoft.com/office/drawing/2014/main" id="{17B81BF5-2C3A-46BE-E721-022FD3C1F46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Freeform 62">
                <a:extLst>
                  <a:ext uri="{FF2B5EF4-FFF2-40B4-BE49-F238E27FC236}">
                    <a16:creationId xmlns:a16="http://schemas.microsoft.com/office/drawing/2014/main" id="{2885C111-E5DD-8443-FE17-0569B46EC8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65">
                <a:extLst>
                  <a:ext uri="{FF2B5EF4-FFF2-40B4-BE49-F238E27FC236}">
                    <a16:creationId xmlns:a16="http://schemas.microsoft.com/office/drawing/2014/main" id="{029DD684-1B88-2889-DA3A-5870D67614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0" name="Freeform 79">
                <a:extLst>
                  <a:ext uri="{FF2B5EF4-FFF2-40B4-BE49-F238E27FC236}">
                    <a16:creationId xmlns:a16="http://schemas.microsoft.com/office/drawing/2014/main" id="{3C566D20-0174-75CC-D855-AB274699D8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1" name="Freeform 82">
                <a:extLst>
                  <a:ext uri="{FF2B5EF4-FFF2-40B4-BE49-F238E27FC236}">
                    <a16:creationId xmlns:a16="http://schemas.microsoft.com/office/drawing/2014/main" id="{36A8E32A-151B-A3D3-49DE-6008D6C45F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2" name="Freeform 85">
                <a:extLst>
                  <a:ext uri="{FF2B5EF4-FFF2-40B4-BE49-F238E27FC236}">
                    <a16:creationId xmlns:a16="http://schemas.microsoft.com/office/drawing/2014/main" id="{76E7A491-283C-6A17-EB8C-B02383E9A2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3" name="Freeform 88">
                <a:extLst>
                  <a:ext uri="{FF2B5EF4-FFF2-40B4-BE49-F238E27FC236}">
                    <a16:creationId xmlns:a16="http://schemas.microsoft.com/office/drawing/2014/main" id="{E91E0A05-94DE-D7F7-3A60-DEA330713B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94" name="Group 93">
                <a:extLst>
                  <a:ext uri="{FF2B5EF4-FFF2-40B4-BE49-F238E27FC236}">
                    <a16:creationId xmlns:a16="http://schemas.microsoft.com/office/drawing/2014/main" id="{FF3DE174-682A-6361-8639-CDA2D81AA0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95" name="Line 63">
                  <a:extLst>
                    <a:ext uri="{FF2B5EF4-FFF2-40B4-BE49-F238E27FC236}">
                      <a16:creationId xmlns:a16="http://schemas.microsoft.com/office/drawing/2014/main" id="{2234DE9F-CB30-6186-5B72-493836DF14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Line 66">
                  <a:extLst>
                    <a:ext uri="{FF2B5EF4-FFF2-40B4-BE49-F238E27FC236}">
                      <a16:creationId xmlns:a16="http://schemas.microsoft.com/office/drawing/2014/main" id="{DAF283E5-22FA-93DD-FB58-AA9A0424C9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Line 67">
                  <a:extLst>
                    <a:ext uri="{FF2B5EF4-FFF2-40B4-BE49-F238E27FC236}">
                      <a16:creationId xmlns:a16="http://schemas.microsoft.com/office/drawing/2014/main" id="{CE496269-4163-B3BB-A9E1-56F00C65A0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8" name="Line 80">
                  <a:extLst>
                    <a:ext uri="{FF2B5EF4-FFF2-40B4-BE49-F238E27FC236}">
                      <a16:creationId xmlns:a16="http://schemas.microsoft.com/office/drawing/2014/main" id="{90179A3F-210B-6566-A4A2-F50DAB4E89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9" name="Line 83">
                  <a:extLst>
                    <a:ext uri="{FF2B5EF4-FFF2-40B4-BE49-F238E27FC236}">
                      <a16:creationId xmlns:a16="http://schemas.microsoft.com/office/drawing/2014/main" id="{772AEF66-4E36-6C46-BEE9-2E18CDC2AE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0" name="Line 86">
                  <a:extLst>
                    <a:ext uri="{FF2B5EF4-FFF2-40B4-BE49-F238E27FC236}">
                      <a16:creationId xmlns:a16="http://schemas.microsoft.com/office/drawing/2014/main" id="{258703F6-E13A-5C69-B4D3-DE791D24F1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1" name="Line 89">
                  <a:extLst>
                    <a:ext uri="{FF2B5EF4-FFF2-40B4-BE49-F238E27FC236}">
                      <a16:creationId xmlns:a16="http://schemas.microsoft.com/office/drawing/2014/main" id="{EEC221A3-F3A0-F165-B37C-BF65A34237A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2" name="Group 61">
              <a:extLst>
                <a:ext uri="{FF2B5EF4-FFF2-40B4-BE49-F238E27FC236}">
                  <a16:creationId xmlns:a16="http://schemas.microsoft.com/office/drawing/2014/main" id="{E1BE042E-E49B-4A5F-357E-8DB2C56DDBD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72" name="Group 71">
                <a:extLst>
                  <a:ext uri="{FF2B5EF4-FFF2-40B4-BE49-F238E27FC236}">
                    <a16:creationId xmlns:a16="http://schemas.microsoft.com/office/drawing/2014/main" id="{C166BC29-F4E6-A651-BD21-70A8B85B4D3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76" name="Straight Connector 75">
                  <a:extLst>
                    <a:ext uri="{FF2B5EF4-FFF2-40B4-BE49-F238E27FC236}">
                      <a16:creationId xmlns:a16="http://schemas.microsoft.com/office/drawing/2014/main" id="{6002A7A7-B4BB-9C4C-3948-E72F7F44D1F2}"/>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F73A36C-4216-A151-D845-77BCCDC9E71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8" name="Rectangle 30">
                  <a:extLst>
                    <a:ext uri="{FF2B5EF4-FFF2-40B4-BE49-F238E27FC236}">
                      <a16:creationId xmlns:a16="http://schemas.microsoft.com/office/drawing/2014/main" id="{5BBF4110-E046-056F-4D58-88966101088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30">
                  <a:extLst>
                    <a:ext uri="{FF2B5EF4-FFF2-40B4-BE49-F238E27FC236}">
                      <a16:creationId xmlns:a16="http://schemas.microsoft.com/office/drawing/2014/main" id="{809EE42A-5648-154F-432A-D9F3570862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3" name="Group 72">
                <a:extLst>
                  <a:ext uri="{FF2B5EF4-FFF2-40B4-BE49-F238E27FC236}">
                    <a16:creationId xmlns:a16="http://schemas.microsoft.com/office/drawing/2014/main" id="{A783DC31-F0EF-CF42-ED90-75B1ABD16C4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74" name="Freeform: Shape 73">
                  <a:extLst>
                    <a:ext uri="{FF2B5EF4-FFF2-40B4-BE49-F238E27FC236}">
                      <a16:creationId xmlns:a16="http://schemas.microsoft.com/office/drawing/2014/main" id="{798C938D-4846-6187-1846-8DF73B4DD1D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75" name="Freeform: Shape 74">
                  <a:extLst>
                    <a:ext uri="{FF2B5EF4-FFF2-40B4-BE49-F238E27FC236}">
                      <a16:creationId xmlns:a16="http://schemas.microsoft.com/office/drawing/2014/main" id="{E52F3A13-6583-B19D-8326-EDCA4E9994D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63" name="Group 62">
              <a:extLst>
                <a:ext uri="{FF2B5EF4-FFF2-40B4-BE49-F238E27FC236}">
                  <a16:creationId xmlns:a16="http://schemas.microsoft.com/office/drawing/2014/main" id="{0AC02D64-2157-DCA3-9D5E-57703AAB781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64" name="Group 63">
                <a:extLst>
                  <a:ext uri="{FF2B5EF4-FFF2-40B4-BE49-F238E27FC236}">
                    <a16:creationId xmlns:a16="http://schemas.microsoft.com/office/drawing/2014/main" id="{7EDD009B-AFCE-7C90-EDC0-4823F23EA1A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69" name="Freeform 68">
                  <a:extLst>
                    <a:ext uri="{FF2B5EF4-FFF2-40B4-BE49-F238E27FC236}">
                      <a16:creationId xmlns:a16="http://schemas.microsoft.com/office/drawing/2014/main" id="{8DCD1D20-6F7B-2005-233C-448F727696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9">
                  <a:extLst>
                    <a:ext uri="{FF2B5EF4-FFF2-40B4-BE49-F238E27FC236}">
                      <a16:creationId xmlns:a16="http://schemas.microsoft.com/office/drawing/2014/main" id="{C701A3C9-3B53-4238-2638-1B8BA0EC5F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Line 70">
                  <a:extLst>
                    <a:ext uri="{FF2B5EF4-FFF2-40B4-BE49-F238E27FC236}">
                      <a16:creationId xmlns:a16="http://schemas.microsoft.com/office/drawing/2014/main" id="{36AC7693-785F-3C83-9A64-E6039FA0E0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5" name="Group 64">
                <a:extLst>
                  <a:ext uri="{FF2B5EF4-FFF2-40B4-BE49-F238E27FC236}">
                    <a16:creationId xmlns:a16="http://schemas.microsoft.com/office/drawing/2014/main" id="{CF359D63-C81D-206A-44F3-F1273C0708F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66" name="Freeform 68">
                  <a:extLst>
                    <a:ext uri="{FF2B5EF4-FFF2-40B4-BE49-F238E27FC236}">
                      <a16:creationId xmlns:a16="http://schemas.microsoft.com/office/drawing/2014/main" id="{220AC73E-818C-B36C-CBD0-B0B5802981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69">
                  <a:extLst>
                    <a:ext uri="{FF2B5EF4-FFF2-40B4-BE49-F238E27FC236}">
                      <a16:creationId xmlns:a16="http://schemas.microsoft.com/office/drawing/2014/main" id="{E5255418-4DCC-DA3A-8A94-1E4253DD4C9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Line 70">
                  <a:extLst>
                    <a:ext uri="{FF2B5EF4-FFF2-40B4-BE49-F238E27FC236}">
                      <a16:creationId xmlns:a16="http://schemas.microsoft.com/office/drawing/2014/main" id="{81D8F951-4C97-BFA4-4434-DCEC72D59E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07" name="Straight Connector 106">
            <a:extLst>
              <a:ext uri="{FF2B5EF4-FFF2-40B4-BE49-F238E27FC236}">
                <a16:creationId xmlns:a16="http://schemas.microsoft.com/office/drawing/2014/main" id="{3784D93E-84DF-A671-0102-F4445B9DB2A7}"/>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826000" y="43775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0303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7630301" y="533292"/>
            <a:ext cx="4132469" cy="2213542"/>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9443525" y="298061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6CA9855B-4072-4D45-821E-549FDF54813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94" name="Group 93">
              <a:extLst>
                <a:ext uri="{FF2B5EF4-FFF2-40B4-BE49-F238E27FC236}">
                  <a16:creationId xmlns:a16="http://schemas.microsoft.com/office/drawing/2014/main" id="{CD707C0C-4086-4F35-A8FC-A45D727AA61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195" name="Freeform 76">
                <a:extLst>
                  <a:ext uri="{FF2B5EF4-FFF2-40B4-BE49-F238E27FC236}">
                    <a16:creationId xmlns:a16="http://schemas.microsoft.com/office/drawing/2014/main" id="{3D21528F-9013-4CD7-9F7C-D3F3624881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77">
                <a:extLst>
                  <a:ext uri="{FF2B5EF4-FFF2-40B4-BE49-F238E27FC236}">
                    <a16:creationId xmlns:a16="http://schemas.microsoft.com/office/drawing/2014/main" id="{06A8F5A2-62EC-4CDC-945A-E6C50C86C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a:extLst>
                  <a:ext uri="{FF2B5EF4-FFF2-40B4-BE49-F238E27FC236}">
                    <a16:creationId xmlns:a16="http://schemas.microsoft.com/office/drawing/2014/main" id="{9625C8AA-1597-4CED-8301-18D382EF0DF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198" name="Line 90">
                  <a:extLst>
                    <a:ext uri="{FF2B5EF4-FFF2-40B4-BE49-F238E27FC236}">
                      <a16:creationId xmlns:a16="http://schemas.microsoft.com/office/drawing/2014/main" id="{5DF95B35-23E9-4724-A4F8-8ED718B5DE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91">
                  <a:extLst>
                    <a:ext uri="{FF2B5EF4-FFF2-40B4-BE49-F238E27FC236}">
                      <a16:creationId xmlns:a16="http://schemas.microsoft.com/office/drawing/2014/main" id="{26C6754B-5776-451D-95ED-62AA4D0BAE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92">
                  <a:extLst>
                    <a:ext uri="{FF2B5EF4-FFF2-40B4-BE49-F238E27FC236}">
                      <a16:creationId xmlns:a16="http://schemas.microsoft.com/office/drawing/2014/main" id="{A345A289-8D6C-4886-B54C-3E0D26D17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93">
                  <a:extLst>
                    <a:ext uri="{FF2B5EF4-FFF2-40B4-BE49-F238E27FC236}">
                      <a16:creationId xmlns:a16="http://schemas.microsoft.com/office/drawing/2014/main" id="{5690D981-545B-4A73-A22E-6E701024A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5" name="Group 94">
              <a:extLst>
                <a:ext uri="{FF2B5EF4-FFF2-40B4-BE49-F238E27FC236}">
                  <a16:creationId xmlns:a16="http://schemas.microsoft.com/office/drawing/2014/main" id="{FCB89D53-605D-4497-A82E-C5CB7B9AB10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46" name="Group 145">
                <a:extLst>
                  <a:ext uri="{FF2B5EF4-FFF2-40B4-BE49-F238E27FC236}">
                    <a16:creationId xmlns:a16="http://schemas.microsoft.com/office/drawing/2014/main" id="{4200751B-2483-40F5-8C14-EF64034D453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73" name="Freeform 64">
                  <a:extLst>
                    <a:ext uri="{FF2B5EF4-FFF2-40B4-BE49-F238E27FC236}">
                      <a16:creationId xmlns:a16="http://schemas.microsoft.com/office/drawing/2014/main" id="{A9677C6B-C435-43E3-BF18-DC35709C97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4" name="Freeform 81">
                  <a:extLst>
                    <a:ext uri="{FF2B5EF4-FFF2-40B4-BE49-F238E27FC236}">
                      <a16:creationId xmlns:a16="http://schemas.microsoft.com/office/drawing/2014/main" id="{56E374F1-3376-4D82-B66C-A0588A30F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5" name="Freeform 61">
                  <a:extLst>
                    <a:ext uri="{FF2B5EF4-FFF2-40B4-BE49-F238E27FC236}">
                      <a16:creationId xmlns:a16="http://schemas.microsoft.com/office/drawing/2014/main" id="{979B4E97-34CE-4034-8523-F1584A0344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6" name="Freeform 78">
                  <a:extLst>
                    <a:ext uri="{FF2B5EF4-FFF2-40B4-BE49-F238E27FC236}">
                      <a16:creationId xmlns:a16="http://schemas.microsoft.com/office/drawing/2014/main" id="{F4C4EFFF-E30B-4F0B-9ED4-FF63047DC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7" name="Freeform 84">
                  <a:extLst>
                    <a:ext uri="{FF2B5EF4-FFF2-40B4-BE49-F238E27FC236}">
                      <a16:creationId xmlns:a16="http://schemas.microsoft.com/office/drawing/2014/main" id="{173FDB7E-F5CA-497D-95CF-7A00D6789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8" name="Freeform 87">
                  <a:extLst>
                    <a:ext uri="{FF2B5EF4-FFF2-40B4-BE49-F238E27FC236}">
                      <a16:creationId xmlns:a16="http://schemas.microsoft.com/office/drawing/2014/main" id="{42266BB1-5605-4F64-B071-80A97BAD9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60">
                  <a:extLst>
                    <a:ext uri="{FF2B5EF4-FFF2-40B4-BE49-F238E27FC236}">
                      <a16:creationId xmlns:a16="http://schemas.microsoft.com/office/drawing/2014/main" id="{90D15A2A-0F2D-4AB8-8252-303BA5DB3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0" name="Freeform 59">
                  <a:extLst>
                    <a:ext uri="{FF2B5EF4-FFF2-40B4-BE49-F238E27FC236}">
                      <a16:creationId xmlns:a16="http://schemas.microsoft.com/office/drawing/2014/main" id="{E676282C-5FCF-4E29-AE15-2545F1A685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1" name="Freeform 62">
                  <a:extLst>
                    <a:ext uri="{FF2B5EF4-FFF2-40B4-BE49-F238E27FC236}">
                      <a16:creationId xmlns:a16="http://schemas.microsoft.com/office/drawing/2014/main" id="{AF7EC2A1-EAFC-4851-A4E3-47811C4456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5">
                  <a:extLst>
                    <a:ext uri="{FF2B5EF4-FFF2-40B4-BE49-F238E27FC236}">
                      <a16:creationId xmlns:a16="http://schemas.microsoft.com/office/drawing/2014/main" id="{6F9BD94B-F299-45D3-B66E-F20FBC924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Freeform 79">
                  <a:extLst>
                    <a:ext uri="{FF2B5EF4-FFF2-40B4-BE49-F238E27FC236}">
                      <a16:creationId xmlns:a16="http://schemas.microsoft.com/office/drawing/2014/main" id="{50E616C9-EAB1-4990-B569-17C6CB0889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4" name="Freeform 82">
                  <a:extLst>
                    <a:ext uri="{FF2B5EF4-FFF2-40B4-BE49-F238E27FC236}">
                      <a16:creationId xmlns:a16="http://schemas.microsoft.com/office/drawing/2014/main" id="{2F983FB0-2CC2-4D5F-A331-4130F138E9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5" name="Freeform 85">
                  <a:extLst>
                    <a:ext uri="{FF2B5EF4-FFF2-40B4-BE49-F238E27FC236}">
                      <a16:creationId xmlns:a16="http://schemas.microsoft.com/office/drawing/2014/main" id="{B1ABC269-0802-4C4A-9E57-6F876F122C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6" name="Freeform 88">
                  <a:extLst>
                    <a:ext uri="{FF2B5EF4-FFF2-40B4-BE49-F238E27FC236}">
                      <a16:creationId xmlns:a16="http://schemas.microsoft.com/office/drawing/2014/main" id="{233153AF-C5CF-40DD-9E5E-9B84272F4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7" name="Group 186">
                  <a:extLst>
                    <a:ext uri="{FF2B5EF4-FFF2-40B4-BE49-F238E27FC236}">
                      <a16:creationId xmlns:a16="http://schemas.microsoft.com/office/drawing/2014/main" id="{95E220B7-17F2-4748-A337-3B8D588603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88" name="Line 63">
                    <a:extLst>
                      <a:ext uri="{FF2B5EF4-FFF2-40B4-BE49-F238E27FC236}">
                        <a16:creationId xmlns:a16="http://schemas.microsoft.com/office/drawing/2014/main" id="{63DC02CB-E162-45FD-AF68-0A1DB537F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9" name="Line 66">
                    <a:extLst>
                      <a:ext uri="{FF2B5EF4-FFF2-40B4-BE49-F238E27FC236}">
                        <a16:creationId xmlns:a16="http://schemas.microsoft.com/office/drawing/2014/main" id="{4D9CBADA-7016-4987-B723-F7AE8E2E5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0" name="Line 67">
                    <a:extLst>
                      <a:ext uri="{FF2B5EF4-FFF2-40B4-BE49-F238E27FC236}">
                        <a16:creationId xmlns:a16="http://schemas.microsoft.com/office/drawing/2014/main" id="{1DCEDCA0-F979-4B3C-A0CA-F98F2DEE8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1" name="Line 80">
                    <a:extLst>
                      <a:ext uri="{FF2B5EF4-FFF2-40B4-BE49-F238E27FC236}">
                        <a16:creationId xmlns:a16="http://schemas.microsoft.com/office/drawing/2014/main" id="{1B701ADB-B6EB-4BED-8D15-F358A67EC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2" name="Line 83">
                    <a:extLst>
                      <a:ext uri="{FF2B5EF4-FFF2-40B4-BE49-F238E27FC236}">
                        <a16:creationId xmlns:a16="http://schemas.microsoft.com/office/drawing/2014/main" id="{239EB39D-EF7A-4284-83B8-904957045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3" name="Line 86">
                    <a:extLst>
                      <a:ext uri="{FF2B5EF4-FFF2-40B4-BE49-F238E27FC236}">
                        <a16:creationId xmlns:a16="http://schemas.microsoft.com/office/drawing/2014/main" id="{59413AC3-6F9D-431E-8136-F15C0FCA62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4" name="Line 89">
                    <a:extLst>
                      <a:ext uri="{FF2B5EF4-FFF2-40B4-BE49-F238E27FC236}">
                        <a16:creationId xmlns:a16="http://schemas.microsoft.com/office/drawing/2014/main" id="{987DF8D6-E53D-4C41-B339-1E5094638F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7" name="Group 146">
                <a:extLst>
                  <a:ext uri="{FF2B5EF4-FFF2-40B4-BE49-F238E27FC236}">
                    <a16:creationId xmlns:a16="http://schemas.microsoft.com/office/drawing/2014/main" id="{66036562-1199-405F-B95A-C3A543B5DB4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5" name="Group 164">
                  <a:extLst>
                    <a:ext uri="{FF2B5EF4-FFF2-40B4-BE49-F238E27FC236}">
                      <a16:creationId xmlns:a16="http://schemas.microsoft.com/office/drawing/2014/main" id="{C4C4997E-6944-4940-8B33-92DB90BCE3A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69" name="Straight Connector 168">
                    <a:extLst>
                      <a:ext uri="{FF2B5EF4-FFF2-40B4-BE49-F238E27FC236}">
                        <a16:creationId xmlns:a16="http://schemas.microsoft.com/office/drawing/2014/main" id="{0A44DA53-5DA1-44E2-8EB4-F53CC84C9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072B3FF-FEA5-46BC-8627-9B46C5F396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1" name="Rectangle 30">
                    <a:extLst>
                      <a:ext uri="{FF2B5EF4-FFF2-40B4-BE49-F238E27FC236}">
                        <a16:creationId xmlns:a16="http://schemas.microsoft.com/office/drawing/2014/main" id="{FB18587D-1BDA-4D28-9B48-3C37C764B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30">
                    <a:extLst>
                      <a:ext uri="{FF2B5EF4-FFF2-40B4-BE49-F238E27FC236}">
                        <a16:creationId xmlns:a16="http://schemas.microsoft.com/office/drawing/2014/main" id="{8CFE033B-F34F-4836-B6F3-93E6C7D9C5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6" name="Group 165">
                  <a:extLst>
                    <a:ext uri="{FF2B5EF4-FFF2-40B4-BE49-F238E27FC236}">
                      <a16:creationId xmlns:a16="http://schemas.microsoft.com/office/drawing/2014/main" id="{07F79761-CFAA-4330-8067-31EC1DC3E1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7" name="Freeform: Shape 166">
                    <a:extLst>
                      <a:ext uri="{FF2B5EF4-FFF2-40B4-BE49-F238E27FC236}">
                        <a16:creationId xmlns:a16="http://schemas.microsoft.com/office/drawing/2014/main" id="{8A0BC496-427B-4836-B989-97B0673D8F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8" name="Freeform: Shape 167">
                    <a:extLst>
                      <a:ext uri="{FF2B5EF4-FFF2-40B4-BE49-F238E27FC236}">
                        <a16:creationId xmlns:a16="http://schemas.microsoft.com/office/drawing/2014/main" id="{A0D554E1-33ED-415C-BF15-FC38D2E33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48" name="Group 147">
                <a:extLst>
                  <a:ext uri="{FF2B5EF4-FFF2-40B4-BE49-F238E27FC236}">
                    <a16:creationId xmlns:a16="http://schemas.microsoft.com/office/drawing/2014/main" id="{D1F1EE7D-C5FF-46EA-AB9C-94E1F2D9B73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1" name="Group 160">
                  <a:extLst>
                    <a:ext uri="{FF2B5EF4-FFF2-40B4-BE49-F238E27FC236}">
                      <a16:creationId xmlns:a16="http://schemas.microsoft.com/office/drawing/2014/main" id="{2AC2FE37-AED7-4C81-A52E-FD105C1BDA8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3" name="Freeform 68">
                    <a:extLst>
                      <a:ext uri="{FF2B5EF4-FFF2-40B4-BE49-F238E27FC236}">
                        <a16:creationId xmlns:a16="http://schemas.microsoft.com/office/drawing/2014/main" id="{AB34FC05-3259-4BE2-8DA9-91435FAFC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69">
                    <a:extLst>
                      <a:ext uri="{FF2B5EF4-FFF2-40B4-BE49-F238E27FC236}">
                        <a16:creationId xmlns:a16="http://schemas.microsoft.com/office/drawing/2014/main" id="{AC11598E-3FD2-47F3-8E57-D5D6130DBC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2" name="Line 70">
                  <a:extLst>
                    <a:ext uri="{FF2B5EF4-FFF2-40B4-BE49-F238E27FC236}">
                      <a16:creationId xmlns:a16="http://schemas.microsoft.com/office/drawing/2014/main" id="{37D098FA-73CF-44E6-B612-7DE664E5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9" name="Group 148">
                <a:extLst>
                  <a:ext uri="{FF2B5EF4-FFF2-40B4-BE49-F238E27FC236}">
                    <a16:creationId xmlns:a16="http://schemas.microsoft.com/office/drawing/2014/main" id="{66672930-1A30-4508-A9D2-FA4271C6B1E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58" name="Freeform 68">
                  <a:extLst>
                    <a:ext uri="{FF2B5EF4-FFF2-40B4-BE49-F238E27FC236}">
                      <a16:creationId xmlns:a16="http://schemas.microsoft.com/office/drawing/2014/main" id="{174F3D5B-9943-4A8B-8699-ABB2B7991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9">
                  <a:extLst>
                    <a:ext uri="{FF2B5EF4-FFF2-40B4-BE49-F238E27FC236}">
                      <a16:creationId xmlns:a16="http://schemas.microsoft.com/office/drawing/2014/main" id="{6834DCA2-951C-4A9B-8490-5C7BD0FFBB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Line 70">
                  <a:extLst>
                    <a:ext uri="{FF2B5EF4-FFF2-40B4-BE49-F238E27FC236}">
                      <a16:creationId xmlns:a16="http://schemas.microsoft.com/office/drawing/2014/main" id="{316B6CF4-BCF3-4765-B744-A1EB5A76D3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0" name="Group 149">
                <a:extLst>
                  <a:ext uri="{FF2B5EF4-FFF2-40B4-BE49-F238E27FC236}">
                    <a16:creationId xmlns:a16="http://schemas.microsoft.com/office/drawing/2014/main" id="{BAD99054-FC47-4391-9369-B309A0AA258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51" name="Group 150">
                  <a:extLst>
                    <a:ext uri="{FF2B5EF4-FFF2-40B4-BE49-F238E27FC236}">
                      <a16:creationId xmlns:a16="http://schemas.microsoft.com/office/drawing/2014/main" id="{1A1CDB94-FE6F-4AAC-94D9-DDCEC703B1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56" name="Freeform: Shape 155">
                    <a:extLst>
                      <a:ext uri="{FF2B5EF4-FFF2-40B4-BE49-F238E27FC236}">
                        <a16:creationId xmlns:a16="http://schemas.microsoft.com/office/drawing/2014/main" id="{99B22DCB-54E6-4769-9DD7-3736B4041B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7" name="Freeform: Shape 156">
                    <a:extLst>
                      <a:ext uri="{FF2B5EF4-FFF2-40B4-BE49-F238E27FC236}">
                        <a16:creationId xmlns:a16="http://schemas.microsoft.com/office/drawing/2014/main" id="{67DA3C33-5733-4571-AD7C-F9D7447D1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52" name="Group 151">
                  <a:extLst>
                    <a:ext uri="{FF2B5EF4-FFF2-40B4-BE49-F238E27FC236}">
                      <a16:creationId xmlns:a16="http://schemas.microsoft.com/office/drawing/2014/main" id="{DEACDE3F-3571-479B-8545-A0EB157DFB7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53" name="Straight Connector 152">
                    <a:extLst>
                      <a:ext uri="{FF2B5EF4-FFF2-40B4-BE49-F238E27FC236}">
                        <a16:creationId xmlns:a16="http://schemas.microsoft.com/office/drawing/2014/main" id="{0EBC688C-242B-4AF8-9A28-74C5D3A7DD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54" name="Rectangle 5">
                    <a:extLst>
                      <a:ext uri="{FF2B5EF4-FFF2-40B4-BE49-F238E27FC236}">
                        <a16:creationId xmlns:a16="http://schemas.microsoft.com/office/drawing/2014/main" id="{C4C8C45C-CEB8-4DEA-A7C9-8028747D4C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5">
                    <a:extLst>
                      <a:ext uri="{FF2B5EF4-FFF2-40B4-BE49-F238E27FC236}">
                        <a16:creationId xmlns:a16="http://schemas.microsoft.com/office/drawing/2014/main" id="{7FC624AF-D992-41C1-A403-A0A4731BE0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6" name="Group 95">
              <a:extLst>
                <a:ext uri="{FF2B5EF4-FFF2-40B4-BE49-F238E27FC236}">
                  <a16:creationId xmlns:a16="http://schemas.microsoft.com/office/drawing/2014/main" id="{F63171A4-E846-4A64-8292-3ED3583B6DE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97" name="Group 96">
                <a:extLst>
                  <a:ext uri="{FF2B5EF4-FFF2-40B4-BE49-F238E27FC236}">
                    <a16:creationId xmlns:a16="http://schemas.microsoft.com/office/drawing/2014/main" id="{E59C66F3-BAB8-46AB-849B-0BC14A74B8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24" name="Freeform 64">
                  <a:extLst>
                    <a:ext uri="{FF2B5EF4-FFF2-40B4-BE49-F238E27FC236}">
                      <a16:creationId xmlns:a16="http://schemas.microsoft.com/office/drawing/2014/main" id="{68CD087B-52FF-4F11-A251-6F6A6B9093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81">
                  <a:extLst>
                    <a:ext uri="{FF2B5EF4-FFF2-40B4-BE49-F238E27FC236}">
                      <a16:creationId xmlns:a16="http://schemas.microsoft.com/office/drawing/2014/main" id="{7FD7CD23-A1FC-41E8-A563-0B0A87A8FC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Freeform 61">
                  <a:extLst>
                    <a:ext uri="{FF2B5EF4-FFF2-40B4-BE49-F238E27FC236}">
                      <a16:creationId xmlns:a16="http://schemas.microsoft.com/office/drawing/2014/main" id="{A3A34481-695D-470B-9A01-A047EAA615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Freeform 78">
                  <a:extLst>
                    <a:ext uri="{FF2B5EF4-FFF2-40B4-BE49-F238E27FC236}">
                      <a16:creationId xmlns:a16="http://schemas.microsoft.com/office/drawing/2014/main" id="{5B26EEFA-6CAA-4BF6-B4BD-7C083D59B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Freeform 84">
                  <a:extLst>
                    <a:ext uri="{FF2B5EF4-FFF2-40B4-BE49-F238E27FC236}">
                      <a16:creationId xmlns:a16="http://schemas.microsoft.com/office/drawing/2014/main" id="{61976329-310A-4F70-B22C-F032D4BF7E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87">
                  <a:extLst>
                    <a:ext uri="{FF2B5EF4-FFF2-40B4-BE49-F238E27FC236}">
                      <a16:creationId xmlns:a16="http://schemas.microsoft.com/office/drawing/2014/main" id="{0A0DA1ED-70C5-4D8F-B61F-F6E9E07D5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Freeform 60">
                  <a:extLst>
                    <a:ext uri="{FF2B5EF4-FFF2-40B4-BE49-F238E27FC236}">
                      <a16:creationId xmlns:a16="http://schemas.microsoft.com/office/drawing/2014/main" id="{EDF58541-8ECC-487F-96C7-3267D0F9C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59">
                  <a:extLst>
                    <a:ext uri="{FF2B5EF4-FFF2-40B4-BE49-F238E27FC236}">
                      <a16:creationId xmlns:a16="http://schemas.microsoft.com/office/drawing/2014/main" id="{D1DAAA62-5552-4436-97D9-353F629E8A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62">
                  <a:extLst>
                    <a:ext uri="{FF2B5EF4-FFF2-40B4-BE49-F238E27FC236}">
                      <a16:creationId xmlns:a16="http://schemas.microsoft.com/office/drawing/2014/main" id="{EBA1BB6B-72EF-4525-89A1-FC5BE70D7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65">
                  <a:extLst>
                    <a:ext uri="{FF2B5EF4-FFF2-40B4-BE49-F238E27FC236}">
                      <a16:creationId xmlns:a16="http://schemas.microsoft.com/office/drawing/2014/main" id="{D3BD4012-93F7-424A-9146-8E7E831D9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79">
                  <a:extLst>
                    <a:ext uri="{FF2B5EF4-FFF2-40B4-BE49-F238E27FC236}">
                      <a16:creationId xmlns:a16="http://schemas.microsoft.com/office/drawing/2014/main" id="{A2E36983-6A8E-4C78-AA27-363C0D676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82">
                  <a:extLst>
                    <a:ext uri="{FF2B5EF4-FFF2-40B4-BE49-F238E27FC236}">
                      <a16:creationId xmlns:a16="http://schemas.microsoft.com/office/drawing/2014/main" id="{AB2380FC-F201-44F0-A531-1402201E4E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Freeform 85">
                  <a:extLst>
                    <a:ext uri="{FF2B5EF4-FFF2-40B4-BE49-F238E27FC236}">
                      <a16:creationId xmlns:a16="http://schemas.microsoft.com/office/drawing/2014/main" id="{737C3A27-BD47-4E93-A1E3-33B902DD0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88">
                  <a:extLst>
                    <a:ext uri="{FF2B5EF4-FFF2-40B4-BE49-F238E27FC236}">
                      <a16:creationId xmlns:a16="http://schemas.microsoft.com/office/drawing/2014/main" id="{C257BCC6-B88D-4C3B-BEFD-25D320F39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8" name="Group 137">
                  <a:extLst>
                    <a:ext uri="{FF2B5EF4-FFF2-40B4-BE49-F238E27FC236}">
                      <a16:creationId xmlns:a16="http://schemas.microsoft.com/office/drawing/2014/main" id="{0519964D-597A-4E0C-B66C-89D30B8582B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39" name="Line 63">
                    <a:extLst>
                      <a:ext uri="{FF2B5EF4-FFF2-40B4-BE49-F238E27FC236}">
                        <a16:creationId xmlns:a16="http://schemas.microsoft.com/office/drawing/2014/main" id="{A31BADE6-3732-4787-8841-96E8F05C0A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0" name="Line 66">
                    <a:extLst>
                      <a:ext uri="{FF2B5EF4-FFF2-40B4-BE49-F238E27FC236}">
                        <a16:creationId xmlns:a16="http://schemas.microsoft.com/office/drawing/2014/main" id="{447ED593-61E3-4BD7-8984-7FE562154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1" name="Line 67">
                    <a:extLst>
                      <a:ext uri="{FF2B5EF4-FFF2-40B4-BE49-F238E27FC236}">
                        <a16:creationId xmlns:a16="http://schemas.microsoft.com/office/drawing/2014/main" id="{6AD98272-0FC0-49AC-9877-8D2BAA514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Line 80">
                    <a:extLst>
                      <a:ext uri="{FF2B5EF4-FFF2-40B4-BE49-F238E27FC236}">
                        <a16:creationId xmlns:a16="http://schemas.microsoft.com/office/drawing/2014/main" id="{D54770D9-48C7-4C76-9F40-65C9B9C05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Line 83">
                    <a:extLst>
                      <a:ext uri="{FF2B5EF4-FFF2-40B4-BE49-F238E27FC236}">
                        <a16:creationId xmlns:a16="http://schemas.microsoft.com/office/drawing/2014/main" id="{4B9C1A3A-3DED-4CC1-820C-16B358DF9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Line 86">
                    <a:extLst>
                      <a:ext uri="{FF2B5EF4-FFF2-40B4-BE49-F238E27FC236}">
                        <a16:creationId xmlns:a16="http://schemas.microsoft.com/office/drawing/2014/main" id="{2404A56E-8A81-48CB-9AC4-2CB6EA55DD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Line 89">
                    <a:extLst>
                      <a:ext uri="{FF2B5EF4-FFF2-40B4-BE49-F238E27FC236}">
                        <a16:creationId xmlns:a16="http://schemas.microsoft.com/office/drawing/2014/main" id="{6D6A743B-85A5-41A8-9664-D654620D2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23DAD9FD-AF99-4D89-9BC8-E6739BD17AC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6" name="Group 115">
                  <a:extLst>
                    <a:ext uri="{FF2B5EF4-FFF2-40B4-BE49-F238E27FC236}">
                      <a16:creationId xmlns:a16="http://schemas.microsoft.com/office/drawing/2014/main" id="{D7170781-0173-4FAB-8358-42C469FC51A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0" name="Straight Connector 119">
                    <a:extLst>
                      <a:ext uri="{FF2B5EF4-FFF2-40B4-BE49-F238E27FC236}">
                        <a16:creationId xmlns:a16="http://schemas.microsoft.com/office/drawing/2014/main" id="{03C55E22-B879-4AE0-BC46-BA8A4E950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A07E073-1978-4DCC-9E5C-FF89EF524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2" name="Rectangle 30">
                    <a:extLst>
                      <a:ext uri="{FF2B5EF4-FFF2-40B4-BE49-F238E27FC236}">
                        <a16:creationId xmlns:a16="http://schemas.microsoft.com/office/drawing/2014/main" id="{5691F80E-D2E0-4E78-AA76-8D827AE410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30">
                    <a:extLst>
                      <a:ext uri="{FF2B5EF4-FFF2-40B4-BE49-F238E27FC236}">
                        <a16:creationId xmlns:a16="http://schemas.microsoft.com/office/drawing/2014/main" id="{E34C55D1-5C55-44D3-9C26-E1951DA39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4C9CB0E6-07EF-4140-926D-D380C1A88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8" name="Freeform: Shape 117">
                    <a:extLst>
                      <a:ext uri="{FF2B5EF4-FFF2-40B4-BE49-F238E27FC236}">
                        <a16:creationId xmlns:a16="http://schemas.microsoft.com/office/drawing/2014/main" id="{263BBD78-504D-435B-8933-2C460DC38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9" name="Freeform: Shape 118">
                    <a:extLst>
                      <a:ext uri="{FF2B5EF4-FFF2-40B4-BE49-F238E27FC236}">
                        <a16:creationId xmlns:a16="http://schemas.microsoft.com/office/drawing/2014/main" id="{1AD78D29-1FCF-4E88-A958-924F701D5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9" name="Group 98">
                <a:extLst>
                  <a:ext uri="{FF2B5EF4-FFF2-40B4-BE49-F238E27FC236}">
                    <a16:creationId xmlns:a16="http://schemas.microsoft.com/office/drawing/2014/main" id="{EA551A3F-69EF-45CC-87F7-867808A3FAD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12" name="Group 111">
                  <a:extLst>
                    <a:ext uri="{FF2B5EF4-FFF2-40B4-BE49-F238E27FC236}">
                      <a16:creationId xmlns:a16="http://schemas.microsoft.com/office/drawing/2014/main" id="{12724B09-E74E-49FA-BB5D-583BB89B798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4" name="Freeform 68">
                    <a:extLst>
                      <a:ext uri="{FF2B5EF4-FFF2-40B4-BE49-F238E27FC236}">
                        <a16:creationId xmlns:a16="http://schemas.microsoft.com/office/drawing/2014/main" id="{DA2788BF-64AD-4328-8CB9-8C2C98CF54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9">
                    <a:extLst>
                      <a:ext uri="{FF2B5EF4-FFF2-40B4-BE49-F238E27FC236}">
                        <a16:creationId xmlns:a16="http://schemas.microsoft.com/office/drawing/2014/main" id="{D9591CB5-16C9-44FC-B125-529D33F91B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3" name="Line 70">
                  <a:extLst>
                    <a:ext uri="{FF2B5EF4-FFF2-40B4-BE49-F238E27FC236}">
                      <a16:creationId xmlns:a16="http://schemas.microsoft.com/office/drawing/2014/main" id="{4F82A945-38F0-45AF-A28A-C6A0E6A2E7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80FA6744-F48F-4652-86E5-BA3ABEF3227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09" name="Freeform 68">
                  <a:extLst>
                    <a:ext uri="{FF2B5EF4-FFF2-40B4-BE49-F238E27FC236}">
                      <a16:creationId xmlns:a16="http://schemas.microsoft.com/office/drawing/2014/main" id="{FAC3DEAD-5797-4CA1-A8F2-3F487AAC6B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69">
                  <a:extLst>
                    <a:ext uri="{FF2B5EF4-FFF2-40B4-BE49-F238E27FC236}">
                      <a16:creationId xmlns:a16="http://schemas.microsoft.com/office/drawing/2014/main" id="{F9AF9D64-C9FB-4D32-993D-3423A2E55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Line 70">
                  <a:extLst>
                    <a:ext uri="{FF2B5EF4-FFF2-40B4-BE49-F238E27FC236}">
                      <a16:creationId xmlns:a16="http://schemas.microsoft.com/office/drawing/2014/main" id="{9097AC72-422F-4CE0-A772-A63E2294A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a:extLst>
                  <a:ext uri="{FF2B5EF4-FFF2-40B4-BE49-F238E27FC236}">
                    <a16:creationId xmlns:a16="http://schemas.microsoft.com/office/drawing/2014/main" id="{1A6B3F4D-48A0-4FC2-8720-2606D6AA04C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02" name="Group 101">
                  <a:extLst>
                    <a:ext uri="{FF2B5EF4-FFF2-40B4-BE49-F238E27FC236}">
                      <a16:creationId xmlns:a16="http://schemas.microsoft.com/office/drawing/2014/main" id="{67E4FA26-563D-4D19-BAEB-A370818E51A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07" name="Freeform: Shape 106">
                    <a:extLst>
                      <a:ext uri="{FF2B5EF4-FFF2-40B4-BE49-F238E27FC236}">
                        <a16:creationId xmlns:a16="http://schemas.microsoft.com/office/drawing/2014/main" id="{03B51AAC-6B1D-43D1-8885-402653BA90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8" name="Freeform: Shape 107">
                    <a:extLst>
                      <a:ext uri="{FF2B5EF4-FFF2-40B4-BE49-F238E27FC236}">
                        <a16:creationId xmlns:a16="http://schemas.microsoft.com/office/drawing/2014/main" id="{CF4180FB-7FBD-421F-A284-4C2CC61B38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03" name="Group 102">
                  <a:extLst>
                    <a:ext uri="{FF2B5EF4-FFF2-40B4-BE49-F238E27FC236}">
                      <a16:creationId xmlns:a16="http://schemas.microsoft.com/office/drawing/2014/main" id="{28E615C5-6A2E-4BF3-A3A8-9061C5B1B84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04" name="Straight Connector 103">
                    <a:extLst>
                      <a:ext uri="{FF2B5EF4-FFF2-40B4-BE49-F238E27FC236}">
                        <a16:creationId xmlns:a16="http://schemas.microsoft.com/office/drawing/2014/main" id="{B15A4CEB-6B8D-48C3-8484-3EC282A34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5" name="Rectangle 5">
                    <a:extLst>
                      <a:ext uri="{FF2B5EF4-FFF2-40B4-BE49-F238E27FC236}">
                        <a16:creationId xmlns:a16="http://schemas.microsoft.com/office/drawing/2014/main" id="{38F7FD7D-E582-4214-B1B3-D28913055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5">
                    <a:extLst>
                      <a:ext uri="{FF2B5EF4-FFF2-40B4-BE49-F238E27FC236}">
                        <a16:creationId xmlns:a16="http://schemas.microsoft.com/office/drawing/2014/main" id="{B74D1DAC-C0D4-447E-8665-EAFF34F4E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sp>
        <p:nvSpPr>
          <p:cNvPr id="4" name="Content Placeholder 3">
            <a:extLst>
              <a:ext uri="{FF2B5EF4-FFF2-40B4-BE49-F238E27FC236}">
                <a16:creationId xmlns:a16="http://schemas.microsoft.com/office/drawing/2014/main" id="{8F8E5FA1-697B-6FB5-4F63-346DF5F17039}"/>
              </a:ext>
            </a:extLst>
          </p:cNvPr>
          <p:cNvSpPr>
            <a:spLocks noGrp="1"/>
          </p:cNvSpPr>
          <p:nvPr>
            <p:ph sz="quarter" idx="15" hasCustomPrompt="1"/>
          </p:nvPr>
        </p:nvSpPr>
        <p:spPr>
          <a:xfrm>
            <a:off x="7630067" y="3219450"/>
            <a:ext cx="4128934" cy="3092780"/>
          </a:xfrm>
        </p:spPr>
        <p:txBody>
          <a:bodyPr/>
          <a:lstStyle>
            <a:lvl1pPr marL="0" indent="0" algn="ctr">
              <a:buNone/>
              <a:defRPr lang="en-US" sz="2000" kern="1200" spc="50" dirty="0" smtClean="0">
                <a:solidFill>
                  <a:schemeClr val="tx1">
                    <a:alpha val="60000"/>
                  </a:schemeClr>
                </a:solidFill>
                <a:latin typeface="+mn-lt"/>
                <a:ea typeface="+mn-ea"/>
                <a:cs typeface="Calibri"/>
              </a:defRPr>
            </a:lvl1pPr>
            <a:lvl2pPr marL="360000" indent="0">
              <a:buNone/>
              <a:defRPr lang="en-US" sz="2000" kern="1200" spc="50" dirty="0" smtClean="0">
                <a:solidFill>
                  <a:schemeClr val="tx1">
                    <a:alpha val="60000"/>
                  </a:schemeClr>
                </a:solidFill>
                <a:latin typeface="+mn-lt"/>
                <a:ea typeface="+mn-ea"/>
                <a:cs typeface="Calibri"/>
              </a:defRPr>
            </a:lvl2pPr>
            <a:lvl3pPr marL="720000" indent="0">
              <a:buNone/>
              <a:defRPr lang="en-US" sz="2000" kern="1200" spc="50" dirty="0" smtClean="0">
                <a:solidFill>
                  <a:schemeClr val="tx1">
                    <a:alpha val="60000"/>
                  </a:schemeClr>
                </a:solidFill>
                <a:latin typeface="+mn-lt"/>
                <a:ea typeface="+mn-ea"/>
                <a:cs typeface="Calibri"/>
              </a:defRPr>
            </a:lvl3pPr>
            <a:lvl4pPr marL="1080000" indent="0">
              <a:buNone/>
              <a:defRPr lang="en-US" sz="2000" kern="1200" spc="50" dirty="0" smtClean="0">
                <a:solidFill>
                  <a:schemeClr val="tx1">
                    <a:alpha val="60000"/>
                  </a:schemeClr>
                </a:solidFill>
                <a:latin typeface="+mn-lt"/>
                <a:ea typeface="+mn-ea"/>
                <a:cs typeface="Calibri"/>
              </a:defRPr>
            </a:lvl4pPr>
            <a:lvl5pPr marL="1440000" indent="0">
              <a:buNone/>
              <a:defRPr lang="en-US" sz="2000" kern="1200" spc="50" dirty="0">
                <a:solidFill>
                  <a:schemeClr val="tx1">
                    <a:alpha val="60000"/>
                  </a:schemeClr>
                </a:solidFill>
                <a:latin typeface="+mn-lt"/>
                <a:ea typeface="+mn-ea"/>
                <a:cs typeface="Calibri"/>
              </a:defRPr>
            </a:lvl5pPr>
          </a:lstStyle>
          <a:p>
            <a:pPr lvl="0"/>
            <a:r>
              <a:rPr lang="en-US" dirty="0"/>
              <a:t>Click to add text</a:t>
            </a:r>
          </a:p>
        </p:txBody>
      </p:sp>
    </p:spTree>
    <p:extLst>
      <p:ext uri="{BB962C8B-B14F-4D97-AF65-F5344CB8AC3E}">
        <p14:creationId xmlns:p14="http://schemas.microsoft.com/office/powerpoint/2010/main" val="1189466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984522" y="298564"/>
            <a:ext cx="4650901" cy="6260873"/>
          </a:xfrm>
        </p:spPr>
        <p:txBody>
          <a:bodyPr anchor="ctr">
            <a:noAutofit/>
          </a:bodyPr>
          <a:lstStyle>
            <a:lvl1pPr algn="ctr">
              <a:defRPr sz="6000"/>
            </a:lvl1pPr>
          </a:lstStyle>
          <a:p>
            <a:r>
              <a:rPr lang="en-US" dirty="0"/>
              <a:t>Click to add title</a:t>
            </a:r>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4229122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624494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4504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725271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5523027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12/11/2024</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grpSp>
        <p:nvGrpSpPr>
          <p:cNvPr id="6" name="Group 5">
            <a:extLst>
              <a:ext uri="{FF2B5EF4-FFF2-40B4-BE49-F238E27FC236}">
                <a16:creationId xmlns:a16="http://schemas.microsoft.com/office/drawing/2014/main" id="{17004688-7200-27A0-AED2-FDEA0C50E2E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0962AE0E-CD08-E4A3-B4FB-58E3FB6095C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942343E8-72A7-5457-2C99-D033A36FF0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1C19E638-91EB-75DC-9458-EA0229C044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6E02EB3D-A45E-B4B7-9E49-65E6921C6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46ED0F2C-33C6-33F8-D25A-653073FA8F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76C992DF-7C76-80E6-220E-5545B437E8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1532E4B2-6FAE-2363-8842-E08A265B0F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D7AE19E9-E19F-29AF-639C-44EB5FB5E3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FC6B75DA-401A-8C4D-421A-4A0230030C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83B7B7D8-FAE1-EF25-3177-C597CA2855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D8189C2B-39BF-F3AD-761F-3EC5A41393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9B3C11E0-E220-6347-106F-7361EEF4B7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79AAD932-DEE5-826A-1B8E-BF1B2B2BB3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A9BA9C23-F16A-423E-DB70-2BBBE58B0C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237FA726-DD02-A25D-C698-4FB16B377C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A0991B4B-EDB7-1AEE-679D-75A7958333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198D13E0-51CA-CC43-BFAD-752CD4E5ED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979DDC47-298E-AFD7-CE86-9F24018FCB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FDF6497C-C9D8-77C1-9EC1-AA3DC693FD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F94954A5-B504-9802-E8A3-D92A434B215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26CA4C70-E5AD-FFC4-4F64-9029A88E16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C2F66C97-233E-069E-842E-FC7DD613F3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AA0F3696-6B0D-543A-4D40-8B145249CB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29D21825-8498-CADF-8EB5-D08C5C4348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D1EBC7BA-66A7-56E5-19F7-65B9A2BE6E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41A6EA28-930F-EBBA-43EE-6CB627294A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5297B34D-B81D-6350-4194-484D7EC282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DD7C599E-910F-8D88-3AA0-B24C9A79E1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E663B789-16D2-7968-1AB9-E036E4D428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EBE4D28C-9D5D-2CDF-4E98-5D046F140C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9D439ED-096C-BC38-ECCB-78B2B5178F8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E820AB2-DB7A-A79D-FAE4-35AC3D677C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88E5C4B-5B7B-FDA4-A576-7854A9D159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E3C02BC9-4E4F-3743-8563-808D6A0B43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D0EF96EA-252F-062A-E566-42ABC6B903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58DCE928-965C-EA85-F5C1-24E19E45854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B5B70EF0-D01D-E5DD-0234-6B93EE439E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0351E2-397A-7FC9-6BE5-A3018AAB2B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9EE4DD70-FCD0-DFFE-52A6-0DE9BC23311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466F87F-6F35-E28C-1556-6383A82F7F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D4FD8A8E-2B46-F940-BD0E-086FCF7666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7532BE26-5B7C-EE9E-4191-8A54CDBBD6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BFC8ECE6-D59A-9EE4-CB81-D6162F00D8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15080BC2-EE72-5D70-6666-DEBC4916533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393AA0A3-2A8A-2332-F348-F88D6E1F3B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54355255-9D4E-147B-DA9E-4FFB14E7C1B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0C229BCD-A083-BC81-2151-41E4947E04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F138DCEE-5B8D-D5E5-54B6-6B0BA01F6E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F00BD61F-0747-E748-6BFB-CB875F4942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7C45B1B-92EA-5E82-24D1-931DB8AF99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11B1265-0119-731D-E758-7C0BAFE4B5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35056C9E-95B1-E743-9A73-5A39803B74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873B7450-9F65-5384-2976-127FD87757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93FE1A96-9FB8-DD4B-5EB8-26A91007B6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07C997E7-D2EC-2533-34E1-ADA752DD0A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CDFD69D0-D4F6-6990-4E0A-C6FEB0CE49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825CB36E-9726-A54C-5717-F6A428FED5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F8184497-7251-D4E9-F39C-EE556E4B10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835D68A6-6C40-806B-C58A-25B22D6BC6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E36097E1-57E6-7188-7C0D-36C56EF55F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9C1BAB2A-BA9C-8C5A-13B8-CE9C056AE6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F8DCA4A-A0D6-514F-47BB-541F133C696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0BEDD737-7AD9-32AF-DA50-AE940D883A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361792E-BF11-44DD-3900-9EE92815F3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EF08723B-66BF-73AE-106A-58DBBBABFA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866A6C7D-739E-6ED2-8DC9-F62F969772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CAE0274-E38E-54A4-13C4-FFD1A9DDC6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7561DEAF-B810-94D1-71BB-2116BFFFA7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323C31A5-9409-F839-90BA-3883DC53230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42742EC4-5A1C-631E-398C-F3C5A9C4A2E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D2C0A335-0DBB-9CDA-7CB6-64689BB782A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21B6FD8-0F3F-70F9-2457-87BB8AAB793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44ACA065-23B9-0399-85C9-8821480A7D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360F78FE-550E-F182-27C9-8D0D0411F4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82BEC42F-0A94-4DB3-9210-90D9BA7610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4639297D-A086-3111-DE35-3ADFC63EC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0A57F373-E650-007D-EF3A-125835724B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3F7AA1C2-3BC9-2CC2-246C-891EEAAAAAD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8095730D-9E3D-CB3A-4FF1-D9B51A162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FDC9A03-E7DE-3D3E-74F8-C2990A5082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3B430687-A11D-CFC5-B7C6-AF9A479146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F9EEDCBB-CCC4-61BB-3480-8D21A3D2F1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1900389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9105187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40213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8089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r>
              <a:rPr lang="en-US"/>
              <a:t>20XX</a:t>
            </a:r>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8199903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10" r:id="rId13"/>
    <p:sldLayoutId id="2147483717" r:id="rId14"/>
    <p:sldLayoutId id="2147483672" r:id="rId15"/>
  </p:sldLayoutIdLst>
  <p:hf sldNum="0" hdr="0" ftr="0" dt="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2" orient="horz" pos="2160">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2" pos="3840">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3.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38.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FC22AE-F6C9-1CDB-B3A6-0181A923CEA2}"/>
              </a:ext>
            </a:extLst>
          </p:cNvPr>
          <p:cNvSpPr txBox="1"/>
          <p:nvPr/>
        </p:nvSpPr>
        <p:spPr>
          <a:xfrm>
            <a:off x="843280" y="3281516"/>
            <a:ext cx="7677265" cy="830997"/>
          </a:xfrm>
          <a:prstGeom prst="rect">
            <a:avLst/>
          </a:prstGeom>
          <a:noFill/>
        </p:spPr>
        <p:txBody>
          <a:bodyPr wrap="square" rtlCol="0">
            <a:spAutoFit/>
          </a:bodyPr>
          <a:lstStyle/>
          <a:p>
            <a:r>
              <a:rPr lang="en-US" sz="2400" dirty="0"/>
              <a:t>Minimal Distraction-Free  Blogging Webapp to Share Your Story, Thought and Adventure Log.</a:t>
            </a:r>
          </a:p>
        </p:txBody>
      </p:sp>
      <p:sp>
        <p:nvSpPr>
          <p:cNvPr id="5" name="TextBox 4">
            <a:extLst>
              <a:ext uri="{FF2B5EF4-FFF2-40B4-BE49-F238E27FC236}">
                <a16:creationId xmlns:a16="http://schemas.microsoft.com/office/drawing/2014/main" id="{8D8906FB-F8D5-A772-6126-B9E96464E57A}"/>
              </a:ext>
            </a:extLst>
          </p:cNvPr>
          <p:cNvSpPr txBox="1"/>
          <p:nvPr/>
        </p:nvSpPr>
        <p:spPr>
          <a:xfrm>
            <a:off x="843280" y="2504569"/>
            <a:ext cx="6075680" cy="646331"/>
          </a:xfrm>
          <a:prstGeom prst="rect">
            <a:avLst/>
          </a:prstGeom>
          <a:noFill/>
        </p:spPr>
        <p:txBody>
          <a:bodyPr wrap="square" rtlCol="0">
            <a:spAutoFit/>
          </a:bodyPr>
          <a:lstStyle/>
          <a:p>
            <a:r>
              <a:rPr lang="en-US" sz="3600" b="1" dirty="0"/>
              <a:t>Project Curio</a:t>
            </a:r>
          </a:p>
        </p:txBody>
      </p:sp>
      <p:sp>
        <p:nvSpPr>
          <p:cNvPr id="6" name="TextBox 5">
            <a:extLst>
              <a:ext uri="{FF2B5EF4-FFF2-40B4-BE49-F238E27FC236}">
                <a16:creationId xmlns:a16="http://schemas.microsoft.com/office/drawing/2014/main" id="{D19BBEFC-7B50-CE21-78E4-09AF64661664}"/>
              </a:ext>
            </a:extLst>
          </p:cNvPr>
          <p:cNvSpPr txBox="1"/>
          <p:nvPr/>
        </p:nvSpPr>
        <p:spPr>
          <a:xfrm>
            <a:off x="934951" y="1611145"/>
            <a:ext cx="2956560" cy="338554"/>
          </a:xfrm>
          <a:prstGeom prst="rect">
            <a:avLst/>
          </a:prstGeom>
          <a:noFill/>
        </p:spPr>
        <p:txBody>
          <a:bodyPr wrap="square" rtlCol="0">
            <a:spAutoFit/>
          </a:bodyPr>
          <a:lstStyle/>
          <a:p>
            <a:r>
              <a:rPr lang="en-US" sz="1600" b="1" dirty="0"/>
              <a:t>Group Four Presents</a:t>
            </a:r>
          </a:p>
        </p:txBody>
      </p:sp>
      <p:sp>
        <p:nvSpPr>
          <p:cNvPr id="7" name="TextBox 6">
            <a:extLst>
              <a:ext uri="{FF2B5EF4-FFF2-40B4-BE49-F238E27FC236}">
                <a16:creationId xmlns:a16="http://schemas.microsoft.com/office/drawing/2014/main" id="{CC0BB743-69E5-4FC6-B54D-437B98FEA5C8}"/>
              </a:ext>
            </a:extLst>
          </p:cNvPr>
          <p:cNvSpPr txBox="1"/>
          <p:nvPr/>
        </p:nvSpPr>
        <p:spPr>
          <a:xfrm>
            <a:off x="843280" y="5628640"/>
            <a:ext cx="4907280" cy="646331"/>
          </a:xfrm>
          <a:prstGeom prst="rect">
            <a:avLst/>
          </a:prstGeom>
          <a:noFill/>
        </p:spPr>
        <p:txBody>
          <a:bodyPr wrap="square" rtlCol="0">
            <a:spAutoFit/>
          </a:bodyPr>
          <a:lstStyle/>
          <a:p>
            <a:r>
              <a:rPr lang="en-US" dirty="0"/>
              <a:t>CSE 356</a:t>
            </a:r>
          </a:p>
          <a:p>
            <a:r>
              <a:rPr lang="en-US" dirty="0"/>
              <a:t>Software Engineering &amp; System Analysis Lab</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B51597-581E-732B-99F1-473B8F7D8865}"/>
              </a:ext>
            </a:extLst>
          </p:cNvPr>
          <p:cNvSpPr txBox="1"/>
          <p:nvPr/>
        </p:nvSpPr>
        <p:spPr>
          <a:xfrm>
            <a:off x="3238499" y="207819"/>
            <a:ext cx="5715000" cy="461665"/>
          </a:xfrm>
          <a:prstGeom prst="rect">
            <a:avLst/>
          </a:prstGeom>
          <a:noFill/>
        </p:spPr>
        <p:txBody>
          <a:bodyPr wrap="square" rtlCol="0">
            <a:spAutoFit/>
          </a:bodyPr>
          <a:lstStyle/>
          <a:p>
            <a:pPr algn="ctr"/>
            <a:r>
              <a:rPr lang="en-US" sz="2400" b="1" dirty="0">
                <a:latin typeface="+mj-lt"/>
              </a:rPr>
              <a:t>Data Flow Diagrams</a:t>
            </a:r>
          </a:p>
        </p:txBody>
      </p:sp>
      <p:pic>
        <p:nvPicPr>
          <p:cNvPr id="6" name="Picture 5" descr="A diagram of a diagram">
            <a:extLst>
              <a:ext uri="{FF2B5EF4-FFF2-40B4-BE49-F238E27FC236}">
                <a16:creationId xmlns:a16="http://schemas.microsoft.com/office/drawing/2014/main" id="{D9CA20A4-3E36-CA45-703A-1B6071440958}"/>
              </a:ext>
            </a:extLst>
          </p:cNvPr>
          <p:cNvPicPr>
            <a:picLocks noChangeAspect="1"/>
          </p:cNvPicPr>
          <p:nvPr/>
        </p:nvPicPr>
        <p:blipFill>
          <a:blip r:embed="rId2"/>
          <a:stretch>
            <a:fillRect/>
          </a:stretch>
        </p:blipFill>
        <p:spPr>
          <a:xfrm>
            <a:off x="2100262" y="846290"/>
            <a:ext cx="7991475" cy="2398044"/>
          </a:xfrm>
          <a:prstGeom prst="rect">
            <a:avLst/>
          </a:prstGeom>
        </p:spPr>
      </p:pic>
      <p:pic>
        <p:nvPicPr>
          <p:cNvPr id="8" name="Picture 7">
            <a:extLst>
              <a:ext uri="{FF2B5EF4-FFF2-40B4-BE49-F238E27FC236}">
                <a16:creationId xmlns:a16="http://schemas.microsoft.com/office/drawing/2014/main" id="{C22288DB-EE4A-0FD7-05F9-E2AD1335DA7F}"/>
              </a:ext>
            </a:extLst>
          </p:cNvPr>
          <p:cNvPicPr>
            <a:picLocks noChangeAspect="1"/>
          </p:cNvPicPr>
          <p:nvPr/>
        </p:nvPicPr>
        <p:blipFill>
          <a:blip r:embed="rId3"/>
          <a:stretch>
            <a:fillRect/>
          </a:stretch>
        </p:blipFill>
        <p:spPr>
          <a:xfrm>
            <a:off x="2100262" y="3429000"/>
            <a:ext cx="7991475" cy="3221181"/>
          </a:xfrm>
          <a:prstGeom prst="rect">
            <a:avLst/>
          </a:prstGeom>
        </p:spPr>
      </p:pic>
      <p:sp>
        <p:nvSpPr>
          <p:cNvPr id="9" name="TextBox 8">
            <a:extLst>
              <a:ext uri="{FF2B5EF4-FFF2-40B4-BE49-F238E27FC236}">
                <a16:creationId xmlns:a16="http://schemas.microsoft.com/office/drawing/2014/main" id="{43FDE79D-D3A5-443E-DCC3-FB48A96BD07F}"/>
              </a:ext>
            </a:extLst>
          </p:cNvPr>
          <p:cNvSpPr txBox="1"/>
          <p:nvPr/>
        </p:nvSpPr>
        <p:spPr>
          <a:xfrm>
            <a:off x="5508912" y="966355"/>
            <a:ext cx="1598470" cy="369332"/>
          </a:xfrm>
          <a:prstGeom prst="rect">
            <a:avLst/>
          </a:prstGeom>
          <a:solidFill>
            <a:schemeClr val="bg1"/>
          </a:solidFill>
        </p:spPr>
        <p:txBody>
          <a:bodyPr wrap="square" rtlCol="0">
            <a:spAutoFit/>
          </a:bodyPr>
          <a:lstStyle/>
          <a:p>
            <a:pPr algn="ctr"/>
            <a:r>
              <a:rPr lang="en-US" dirty="0"/>
              <a:t>DFD Level-0</a:t>
            </a:r>
          </a:p>
        </p:txBody>
      </p:sp>
      <p:sp>
        <p:nvSpPr>
          <p:cNvPr id="10" name="TextBox 9">
            <a:extLst>
              <a:ext uri="{FF2B5EF4-FFF2-40B4-BE49-F238E27FC236}">
                <a16:creationId xmlns:a16="http://schemas.microsoft.com/office/drawing/2014/main" id="{5EE0F027-666B-2341-9887-B47EED4C55D3}"/>
              </a:ext>
            </a:extLst>
          </p:cNvPr>
          <p:cNvSpPr txBox="1"/>
          <p:nvPr/>
        </p:nvSpPr>
        <p:spPr>
          <a:xfrm>
            <a:off x="7531676" y="3556061"/>
            <a:ext cx="1498024" cy="369332"/>
          </a:xfrm>
          <a:prstGeom prst="rect">
            <a:avLst/>
          </a:prstGeom>
          <a:solidFill>
            <a:schemeClr val="bg1"/>
          </a:solidFill>
        </p:spPr>
        <p:txBody>
          <a:bodyPr wrap="square" rtlCol="0">
            <a:spAutoFit/>
          </a:bodyPr>
          <a:lstStyle/>
          <a:p>
            <a:pPr algn="ctr"/>
            <a:r>
              <a:rPr lang="en-US" dirty="0"/>
              <a:t>DFD Level-1</a:t>
            </a:r>
          </a:p>
        </p:txBody>
      </p:sp>
      <p:sp>
        <p:nvSpPr>
          <p:cNvPr id="2" name="TextBox 1">
            <a:extLst>
              <a:ext uri="{FF2B5EF4-FFF2-40B4-BE49-F238E27FC236}">
                <a16:creationId xmlns:a16="http://schemas.microsoft.com/office/drawing/2014/main" id="{131A38B0-534C-0936-7689-5B64AE92318E}"/>
              </a:ext>
            </a:extLst>
          </p:cNvPr>
          <p:cNvSpPr txBox="1"/>
          <p:nvPr/>
        </p:nvSpPr>
        <p:spPr>
          <a:xfrm>
            <a:off x="11661058" y="210623"/>
            <a:ext cx="319318" cy="369332"/>
          </a:xfrm>
          <a:prstGeom prst="rect">
            <a:avLst/>
          </a:prstGeom>
          <a:noFill/>
        </p:spPr>
        <p:txBody>
          <a:bodyPr wrap="none" rtlCol="0">
            <a:spAutoFit/>
          </a:bodyPr>
          <a:lstStyle/>
          <a:p>
            <a:r>
              <a:rPr lang="en-US" dirty="0"/>
              <a:t>6</a:t>
            </a:r>
          </a:p>
        </p:txBody>
      </p:sp>
    </p:spTree>
    <p:extLst>
      <p:ext uri="{BB962C8B-B14F-4D97-AF65-F5344CB8AC3E}">
        <p14:creationId xmlns:p14="http://schemas.microsoft.com/office/powerpoint/2010/main" val="2294003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BDEE09-BB92-04F1-4D44-3290DC47C938}"/>
              </a:ext>
            </a:extLst>
          </p:cNvPr>
          <p:cNvSpPr txBox="1"/>
          <p:nvPr/>
        </p:nvSpPr>
        <p:spPr>
          <a:xfrm>
            <a:off x="3238499" y="207819"/>
            <a:ext cx="5715000" cy="461665"/>
          </a:xfrm>
          <a:prstGeom prst="rect">
            <a:avLst/>
          </a:prstGeom>
          <a:noFill/>
        </p:spPr>
        <p:txBody>
          <a:bodyPr wrap="square" rtlCol="0">
            <a:spAutoFit/>
          </a:bodyPr>
          <a:lstStyle/>
          <a:p>
            <a:pPr algn="ctr"/>
            <a:r>
              <a:rPr lang="en-US" sz="2400" b="1" dirty="0">
                <a:latin typeface="+mj-lt"/>
              </a:rPr>
              <a:t>Data Flow Diagrams</a:t>
            </a:r>
          </a:p>
        </p:txBody>
      </p:sp>
      <p:pic>
        <p:nvPicPr>
          <p:cNvPr id="6" name="Picture 5" descr="A black background with white circles and lines&#10;&#10;Description automatically generated">
            <a:extLst>
              <a:ext uri="{FF2B5EF4-FFF2-40B4-BE49-F238E27FC236}">
                <a16:creationId xmlns:a16="http://schemas.microsoft.com/office/drawing/2014/main" id="{F1378C3E-E323-869A-F104-CB20C9285EF0}"/>
              </a:ext>
            </a:extLst>
          </p:cNvPr>
          <p:cNvPicPr>
            <a:picLocks noChangeAspect="1"/>
          </p:cNvPicPr>
          <p:nvPr/>
        </p:nvPicPr>
        <p:blipFill>
          <a:blip r:embed="rId2"/>
          <a:stretch>
            <a:fillRect/>
          </a:stretch>
        </p:blipFill>
        <p:spPr>
          <a:xfrm>
            <a:off x="982980" y="887730"/>
            <a:ext cx="10226040" cy="5082540"/>
          </a:xfrm>
          <a:prstGeom prst="rect">
            <a:avLst/>
          </a:prstGeom>
        </p:spPr>
      </p:pic>
      <p:sp>
        <p:nvSpPr>
          <p:cNvPr id="10" name="TextBox 9">
            <a:extLst>
              <a:ext uri="{FF2B5EF4-FFF2-40B4-BE49-F238E27FC236}">
                <a16:creationId xmlns:a16="http://schemas.microsoft.com/office/drawing/2014/main" id="{B72B42FB-B156-B521-C255-59D3700843DC}"/>
              </a:ext>
            </a:extLst>
          </p:cNvPr>
          <p:cNvSpPr txBox="1"/>
          <p:nvPr/>
        </p:nvSpPr>
        <p:spPr>
          <a:xfrm>
            <a:off x="8953500" y="1080655"/>
            <a:ext cx="1572492" cy="369332"/>
          </a:xfrm>
          <a:prstGeom prst="rect">
            <a:avLst/>
          </a:prstGeom>
          <a:solidFill>
            <a:schemeClr val="bg1"/>
          </a:solidFill>
        </p:spPr>
        <p:txBody>
          <a:bodyPr wrap="square" rtlCol="0">
            <a:spAutoFit/>
          </a:bodyPr>
          <a:lstStyle/>
          <a:p>
            <a:r>
              <a:rPr lang="en-US" dirty="0"/>
              <a:t>DFD Level-2</a:t>
            </a:r>
          </a:p>
        </p:txBody>
      </p:sp>
      <p:sp>
        <p:nvSpPr>
          <p:cNvPr id="2" name="TextBox 1">
            <a:extLst>
              <a:ext uri="{FF2B5EF4-FFF2-40B4-BE49-F238E27FC236}">
                <a16:creationId xmlns:a16="http://schemas.microsoft.com/office/drawing/2014/main" id="{1180817A-C485-00E0-2167-F2604CD163CD}"/>
              </a:ext>
            </a:extLst>
          </p:cNvPr>
          <p:cNvSpPr txBox="1"/>
          <p:nvPr/>
        </p:nvSpPr>
        <p:spPr>
          <a:xfrm>
            <a:off x="11661058" y="210623"/>
            <a:ext cx="319318" cy="369332"/>
          </a:xfrm>
          <a:prstGeom prst="rect">
            <a:avLst/>
          </a:prstGeom>
          <a:noFill/>
        </p:spPr>
        <p:txBody>
          <a:bodyPr wrap="none" rtlCol="0">
            <a:spAutoFit/>
          </a:bodyPr>
          <a:lstStyle/>
          <a:p>
            <a:r>
              <a:rPr lang="en-US" dirty="0"/>
              <a:t>7</a:t>
            </a:r>
          </a:p>
        </p:txBody>
      </p:sp>
    </p:spTree>
    <p:extLst>
      <p:ext uri="{BB962C8B-B14F-4D97-AF65-F5344CB8AC3E}">
        <p14:creationId xmlns:p14="http://schemas.microsoft.com/office/powerpoint/2010/main" val="3195925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C7B28C-5E69-497D-D019-A847097BA393}"/>
              </a:ext>
            </a:extLst>
          </p:cNvPr>
          <p:cNvSpPr txBox="1"/>
          <p:nvPr/>
        </p:nvSpPr>
        <p:spPr>
          <a:xfrm>
            <a:off x="3865418" y="276880"/>
            <a:ext cx="4353791" cy="523220"/>
          </a:xfrm>
          <a:prstGeom prst="rect">
            <a:avLst/>
          </a:prstGeom>
          <a:noFill/>
        </p:spPr>
        <p:txBody>
          <a:bodyPr wrap="square" rtlCol="0">
            <a:spAutoFit/>
          </a:bodyPr>
          <a:lstStyle/>
          <a:p>
            <a:pPr algn="ctr"/>
            <a:r>
              <a:rPr lang="en-US" sz="2800" b="1" dirty="0">
                <a:latin typeface="+mj-lt"/>
              </a:rPr>
              <a:t>Class Diagram</a:t>
            </a:r>
          </a:p>
        </p:txBody>
      </p:sp>
      <p:pic>
        <p:nvPicPr>
          <p:cNvPr id="6" name="Picture 5">
            <a:extLst>
              <a:ext uri="{FF2B5EF4-FFF2-40B4-BE49-F238E27FC236}">
                <a16:creationId xmlns:a16="http://schemas.microsoft.com/office/drawing/2014/main" id="{62601157-07BE-CB08-7A18-3DFE35BCD6F8}"/>
              </a:ext>
            </a:extLst>
          </p:cNvPr>
          <p:cNvPicPr>
            <a:picLocks noChangeAspect="1"/>
          </p:cNvPicPr>
          <p:nvPr/>
        </p:nvPicPr>
        <p:blipFill>
          <a:blip r:embed="rId2"/>
          <a:stretch>
            <a:fillRect/>
          </a:stretch>
        </p:blipFill>
        <p:spPr>
          <a:xfrm>
            <a:off x="955964" y="945573"/>
            <a:ext cx="10235045" cy="5195454"/>
          </a:xfrm>
          <a:prstGeom prst="rect">
            <a:avLst/>
          </a:prstGeom>
        </p:spPr>
      </p:pic>
      <p:sp>
        <p:nvSpPr>
          <p:cNvPr id="2" name="TextBox 1">
            <a:extLst>
              <a:ext uri="{FF2B5EF4-FFF2-40B4-BE49-F238E27FC236}">
                <a16:creationId xmlns:a16="http://schemas.microsoft.com/office/drawing/2014/main" id="{A594A956-6F7C-A8F4-0F53-323D2075E2ED}"/>
              </a:ext>
            </a:extLst>
          </p:cNvPr>
          <p:cNvSpPr txBox="1"/>
          <p:nvPr/>
        </p:nvSpPr>
        <p:spPr>
          <a:xfrm>
            <a:off x="11661058" y="210623"/>
            <a:ext cx="319318" cy="369332"/>
          </a:xfrm>
          <a:prstGeom prst="rect">
            <a:avLst/>
          </a:prstGeom>
          <a:noFill/>
        </p:spPr>
        <p:txBody>
          <a:bodyPr wrap="none" rtlCol="0">
            <a:spAutoFit/>
          </a:bodyPr>
          <a:lstStyle/>
          <a:p>
            <a:r>
              <a:rPr lang="en-US" dirty="0"/>
              <a:t>8</a:t>
            </a:r>
          </a:p>
        </p:txBody>
      </p:sp>
    </p:spTree>
    <p:extLst>
      <p:ext uri="{BB962C8B-B14F-4D97-AF65-F5344CB8AC3E}">
        <p14:creationId xmlns:p14="http://schemas.microsoft.com/office/powerpoint/2010/main" val="2706589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8" name="Group 17">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0"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9"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37" name="Rectangle 36">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F8713EA-642E-EDCB-D7F9-DB42EFAE6476}"/>
              </a:ext>
            </a:extLst>
          </p:cNvPr>
          <p:cNvSpPr txBox="1"/>
          <p:nvPr/>
        </p:nvSpPr>
        <p:spPr>
          <a:xfrm>
            <a:off x="2596583" y="-309853"/>
            <a:ext cx="6713672" cy="1720850"/>
          </a:xfrm>
          <a:prstGeom prst="rect">
            <a:avLst/>
          </a:prstGeom>
        </p:spPr>
        <p:txBody>
          <a:bodyPr vert="horz" lIns="91440" tIns="45720" rIns="91440" bIns="45720" rtlCol="0" anchor="ctr" anchorCtr="0">
            <a:normAutofit/>
          </a:bodyPr>
          <a:lstStyle/>
          <a:p>
            <a:pPr algn="ctr">
              <a:spcBef>
                <a:spcPct val="0"/>
              </a:spcBef>
              <a:spcAft>
                <a:spcPts val="600"/>
              </a:spcAft>
            </a:pPr>
            <a:r>
              <a:rPr lang="en-US" sz="4000" dirty="0">
                <a:latin typeface="+mj-lt"/>
                <a:ea typeface="+mj-ea"/>
                <a:cs typeface="+mj-cs"/>
              </a:rPr>
              <a:t>Activity Diagrams</a:t>
            </a:r>
          </a:p>
        </p:txBody>
      </p:sp>
      <p:cxnSp>
        <p:nvCxnSpPr>
          <p:cNvPr id="38" name="Straight Connector 37">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42E61879-ED2B-9A5C-0D01-D122314D8821}"/>
              </a:ext>
            </a:extLst>
          </p:cNvPr>
          <p:cNvPicPr>
            <a:picLocks noChangeAspect="1"/>
          </p:cNvPicPr>
          <p:nvPr/>
        </p:nvPicPr>
        <p:blipFill>
          <a:blip r:embed="rId2"/>
          <a:stretch>
            <a:fillRect/>
          </a:stretch>
        </p:blipFill>
        <p:spPr>
          <a:xfrm>
            <a:off x="340477" y="1122239"/>
            <a:ext cx="3599288" cy="5380186"/>
          </a:xfrm>
          <a:prstGeom prst="rect">
            <a:avLst/>
          </a:prstGeom>
        </p:spPr>
      </p:pic>
      <p:pic>
        <p:nvPicPr>
          <p:cNvPr id="8" name="Picture 7">
            <a:extLst>
              <a:ext uri="{FF2B5EF4-FFF2-40B4-BE49-F238E27FC236}">
                <a16:creationId xmlns:a16="http://schemas.microsoft.com/office/drawing/2014/main" id="{B7B08B57-85EE-A044-4C17-5874EC91EDAF}"/>
              </a:ext>
            </a:extLst>
          </p:cNvPr>
          <p:cNvPicPr>
            <a:picLocks noChangeAspect="1"/>
          </p:cNvPicPr>
          <p:nvPr/>
        </p:nvPicPr>
        <p:blipFill>
          <a:blip r:embed="rId3"/>
          <a:stretch>
            <a:fillRect/>
          </a:stretch>
        </p:blipFill>
        <p:spPr>
          <a:xfrm>
            <a:off x="8699303" y="1122239"/>
            <a:ext cx="3172574" cy="5380186"/>
          </a:xfrm>
          <a:prstGeom prst="rect">
            <a:avLst/>
          </a:prstGeom>
        </p:spPr>
      </p:pic>
      <p:pic>
        <p:nvPicPr>
          <p:cNvPr id="11" name="Picture 10">
            <a:extLst>
              <a:ext uri="{FF2B5EF4-FFF2-40B4-BE49-F238E27FC236}">
                <a16:creationId xmlns:a16="http://schemas.microsoft.com/office/drawing/2014/main" id="{2B521CD1-439B-8AC6-C018-6AEEC7B525F9}"/>
              </a:ext>
            </a:extLst>
          </p:cNvPr>
          <p:cNvPicPr>
            <a:picLocks noChangeAspect="1"/>
          </p:cNvPicPr>
          <p:nvPr/>
        </p:nvPicPr>
        <p:blipFill>
          <a:blip r:embed="rId4"/>
          <a:stretch>
            <a:fillRect/>
          </a:stretch>
        </p:blipFill>
        <p:spPr>
          <a:xfrm>
            <a:off x="4568510" y="1122239"/>
            <a:ext cx="3326171" cy="5380186"/>
          </a:xfrm>
          <a:prstGeom prst="rect">
            <a:avLst/>
          </a:prstGeom>
        </p:spPr>
      </p:pic>
      <p:sp>
        <p:nvSpPr>
          <p:cNvPr id="12" name="TextBox 11">
            <a:extLst>
              <a:ext uri="{FF2B5EF4-FFF2-40B4-BE49-F238E27FC236}">
                <a16:creationId xmlns:a16="http://schemas.microsoft.com/office/drawing/2014/main" id="{ACD147C2-4C7B-CB24-FDF8-5B4AD8852B00}"/>
              </a:ext>
            </a:extLst>
          </p:cNvPr>
          <p:cNvSpPr txBox="1"/>
          <p:nvPr/>
        </p:nvSpPr>
        <p:spPr>
          <a:xfrm>
            <a:off x="11661058" y="210623"/>
            <a:ext cx="319318" cy="369332"/>
          </a:xfrm>
          <a:prstGeom prst="rect">
            <a:avLst/>
          </a:prstGeom>
          <a:noFill/>
        </p:spPr>
        <p:txBody>
          <a:bodyPr wrap="none" rtlCol="0">
            <a:spAutoFit/>
          </a:bodyPr>
          <a:lstStyle/>
          <a:p>
            <a:r>
              <a:rPr lang="en-US" dirty="0"/>
              <a:t>9</a:t>
            </a:r>
          </a:p>
        </p:txBody>
      </p:sp>
    </p:spTree>
    <p:extLst>
      <p:ext uri="{BB962C8B-B14F-4D97-AF65-F5344CB8AC3E}">
        <p14:creationId xmlns:p14="http://schemas.microsoft.com/office/powerpoint/2010/main" val="302095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4268AF-C573-77E2-8A06-0A5035EF9507}"/>
              </a:ext>
            </a:extLst>
          </p:cNvPr>
          <p:cNvPicPr>
            <a:picLocks noChangeAspect="1"/>
          </p:cNvPicPr>
          <p:nvPr/>
        </p:nvPicPr>
        <p:blipFill>
          <a:blip r:embed="rId2"/>
          <a:stretch>
            <a:fillRect/>
          </a:stretch>
        </p:blipFill>
        <p:spPr>
          <a:xfrm>
            <a:off x="1647918" y="1454726"/>
            <a:ext cx="3563709" cy="4842163"/>
          </a:xfrm>
          <a:prstGeom prst="rect">
            <a:avLst/>
          </a:prstGeom>
        </p:spPr>
      </p:pic>
      <p:pic>
        <p:nvPicPr>
          <p:cNvPr id="8" name="Picture 7">
            <a:extLst>
              <a:ext uri="{FF2B5EF4-FFF2-40B4-BE49-F238E27FC236}">
                <a16:creationId xmlns:a16="http://schemas.microsoft.com/office/drawing/2014/main" id="{F80F6FC3-399F-7C02-CD07-59439EF4D1BF}"/>
              </a:ext>
            </a:extLst>
          </p:cNvPr>
          <p:cNvPicPr>
            <a:picLocks noChangeAspect="1"/>
          </p:cNvPicPr>
          <p:nvPr/>
        </p:nvPicPr>
        <p:blipFill>
          <a:blip r:embed="rId3"/>
          <a:stretch>
            <a:fillRect/>
          </a:stretch>
        </p:blipFill>
        <p:spPr>
          <a:xfrm>
            <a:off x="6812973" y="1454725"/>
            <a:ext cx="3563709" cy="4842164"/>
          </a:xfrm>
          <a:prstGeom prst="rect">
            <a:avLst/>
          </a:prstGeom>
        </p:spPr>
      </p:pic>
      <p:sp>
        <p:nvSpPr>
          <p:cNvPr id="9" name="TextBox 8">
            <a:extLst>
              <a:ext uri="{FF2B5EF4-FFF2-40B4-BE49-F238E27FC236}">
                <a16:creationId xmlns:a16="http://schemas.microsoft.com/office/drawing/2014/main" id="{0B06CBC0-51F7-B077-94BF-7C5BD8D80D2A}"/>
              </a:ext>
            </a:extLst>
          </p:cNvPr>
          <p:cNvSpPr txBox="1"/>
          <p:nvPr/>
        </p:nvSpPr>
        <p:spPr>
          <a:xfrm>
            <a:off x="2596583" y="-309853"/>
            <a:ext cx="6713672" cy="1720850"/>
          </a:xfrm>
          <a:prstGeom prst="rect">
            <a:avLst/>
          </a:prstGeom>
        </p:spPr>
        <p:txBody>
          <a:bodyPr vert="horz" lIns="91440" tIns="45720" rIns="91440" bIns="45720" rtlCol="0" anchor="ctr" anchorCtr="0">
            <a:normAutofit/>
          </a:bodyPr>
          <a:lstStyle/>
          <a:p>
            <a:pPr algn="ctr">
              <a:spcBef>
                <a:spcPct val="0"/>
              </a:spcBef>
              <a:spcAft>
                <a:spcPts val="600"/>
              </a:spcAft>
            </a:pPr>
            <a:r>
              <a:rPr lang="en-US" sz="4000" dirty="0">
                <a:latin typeface="+mj-lt"/>
                <a:ea typeface="+mj-ea"/>
                <a:cs typeface="+mj-cs"/>
              </a:rPr>
              <a:t>Activity Diagrams</a:t>
            </a:r>
          </a:p>
        </p:txBody>
      </p:sp>
      <p:sp>
        <p:nvSpPr>
          <p:cNvPr id="10" name="TextBox 9">
            <a:extLst>
              <a:ext uri="{FF2B5EF4-FFF2-40B4-BE49-F238E27FC236}">
                <a16:creationId xmlns:a16="http://schemas.microsoft.com/office/drawing/2014/main" id="{69E28AF0-529C-9EDC-A6AF-3EFFA11C1247}"/>
              </a:ext>
            </a:extLst>
          </p:cNvPr>
          <p:cNvSpPr txBox="1"/>
          <p:nvPr/>
        </p:nvSpPr>
        <p:spPr>
          <a:xfrm>
            <a:off x="11661058" y="210623"/>
            <a:ext cx="453970" cy="369332"/>
          </a:xfrm>
          <a:prstGeom prst="rect">
            <a:avLst/>
          </a:prstGeom>
          <a:noFill/>
        </p:spPr>
        <p:txBody>
          <a:bodyPr wrap="none" rtlCol="0">
            <a:spAutoFit/>
          </a:bodyPr>
          <a:lstStyle/>
          <a:p>
            <a:r>
              <a:rPr lang="en-US" dirty="0"/>
              <a:t>10</a:t>
            </a:r>
          </a:p>
        </p:txBody>
      </p:sp>
    </p:spTree>
    <p:extLst>
      <p:ext uri="{BB962C8B-B14F-4D97-AF65-F5344CB8AC3E}">
        <p14:creationId xmlns:p14="http://schemas.microsoft.com/office/powerpoint/2010/main" val="1310033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7BBE44-DB1E-BB5A-3071-C045ABD96EE5}"/>
              </a:ext>
            </a:extLst>
          </p:cNvPr>
          <p:cNvPicPr>
            <a:picLocks noChangeAspect="1"/>
          </p:cNvPicPr>
          <p:nvPr/>
        </p:nvPicPr>
        <p:blipFill>
          <a:blip r:embed="rId2"/>
          <a:stretch>
            <a:fillRect/>
          </a:stretch>
        </p:blipFill>
        <p:spPr>
          <a:xfrm>
            <a:off x="293445" y="1174655"/>
            <a:ext cx="5494291" cy="4861981"/>
          </a:xfrm>
          <a:prstGeom prst="rect">
            <a:avLst/>
          </a:prstGeom>
        </p:spPr>
      </p:pic>
      <p:pic>
        <p:nvPicPr>
          <p:cNvPr id="10" name="Picture 9">
            <a:extLst>
              <a:ext uri="{FF2B5EF4-FFF2-40B4-BE49-F238E27FC236}">
                <a16:creationId xmlns:a16="http://schemas.microsoft.com/office/drawing/2014/main" id="{C2A7ADFB-793A-A2F5-A02B-12C9AE933E7D}"/>
              </a:ext>
            </a:extLst>
          </p:cNvPr>
          <p:cNvPicPr>
            <a:picLocks noChangeAspect="1"/>
          </p:cNvPicPr>
          <p:nvPr/>
        </p:nvPicPr>
        <p:blipFill>
          <a:blip r:embed="rId3"/>
          <a:stretch>
            <a:fillRect/>
          </a:stretch>
        </p:blipFill>
        <p:spPr>
          <a:xfrm>
            <a:off x="6147020" y="1174655"/>
            <a:ext cx="5751535" cy="4861981"/>
          </a:xfrm>
          <a:prstGeom prst="rect">
            <a:avLst/>
          </a:prstGeom>
        </p:spPr>
      </p:pic>
      <p:sp>
        <p:nvSpPr>
          <p:cNvPr id="11" name="TextBox 10">
            <a:extLst>
              <a:ext uri="{FF2B5EF4-FFF2-40B4-BE49-F238E27FC236}">
                <a16:creationId xmlns:a16="http://schemas.microsoft.com/office/drawing/2014/main" id="{AC49CCC0-F003-DDDA-D107-6C946072175E}"/>
              </a:ext>
            </a:extLst>
          </p:cNvPr>
          <p:cNvSpPr txBox="1"/>
          <p:nvPr/>
        </p:nvSpPr>
        <p:spPr>
          <a:xfrm>
            <a:off x="3622963" y="281036"/>
            <a:ext cx="4946073" cy="646331"/>
          </a:xfrm>
          <a:prstGeom prst="rect">
            <a:avLst/>
          </a:prstGeom>
          <a:noFill/>
        </p:spPr>
        <p:txBody>
          <a:bodyPr wrap="square" rtlCol="0">
            <a:spAutoFit/>
          </a:bodyPr>
          <a:lstStyle/>
          <a:p>
            <a:pPr algn="ctr"/>
            <a:r>
              <a:rPr lang="en-US" sz="3600" dirty="0">
                <a:latin typeface="+mj-lt"/>
              </a:rPr>
              <a:t>Sequence Diagrams</a:t>
            </a:r>
          </a:p>
        </p:txBody>
      </p:sp>
      <p:sp>
        <p:nvSpPr>
          <p:cNvPr id="12" name="TextBox 11">
            <a:extLst>
              <a:ext uri="{FF2B5EF4-FFF2-40B4-BE49-F238E27FC236}">
                <a16:creationId xmlns:a16="http://schemas.microsoft.com/office/drawing/2014/main" id="{B6B111AB-CF37-42C8-1907-E786FEF5B04C}"/>
              </a:ext>
            </a:extLst>
          </p:cNvPr>
          <p:cNvSpPr txBox="1"/>
          <p:nvPr/>
        </p:nvSpPr>
        <p:spPr>
          <a:xfrm>
            <a:off x="11661058" y="210623"/>
            <a:ext cx="453970" cy="369332"/>
          </a:xfrm>
          <a:prstGeom prst="rect">
            <a:avLst/>
          </a:prstGeom>
          <a:noFill/>
        </p:spPr>
        <p:txBody>
          <a:bodyPr wrap="none" rtlCol="0">
            <a:spAutoFit/>
          </a:bodyPr>
          <a:lstStyle/>
          <a:p>
            <a:r>
              <a:rPr lang="en-US" dirty="0"/>
              <a:t>11</a:t>
            </a:r>
          </a:p>
        </p:txBody>
      </p:sp>
    </p:spTree>
    <p:extLst>
      <p:ext uri="{BB962C8B-B14F-4D97-AF65-F5344CB8AC3E}">
        <p14:creationId xmlns:p14="http://schemas.microsoft.com/office/powerpoint/2010/main" val="1239091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A65678-A32F-A2C3-A05D-A0414B76043C}"/>
              </a:ext>
            </a:extLst>
          </p:cNvPr>
          <p:cNvSpPr txBox="1"/>
          <p:nvPr/>
        </p:nvSpPr>
        <p:spPr>
          <a:xfrm>
            <a:off x="3491346" y="195025"/>
            <a:ext cx="4946073" cy="646331"/>
          </a:xfrm>
          <a:prstGeom prst="rect">
            <a:avLst/>
          </a:prstGeom>
          <a:noFill/>
        </p:spPr>
        <p:txBody>
          <a:bodyPr wrap="square" rtlCol="0">
            <a:spAutoFit/>
          </a:bodyPr>
          <a:lstStyle/>
          <a:p>
            <a:pPr algn="ctr"/>
            <a:r>
              <a:rPr lang="en-US" sz="3600" dirty="0">
                <a:latin typeface="+mj-lt"/>
              </a:rPr>
              <a:t>Sequence Diagrams</a:t>
            </a:r>
          </a:p>
        </p:txBody>
      </p:sp>
      <p:pic>
        <p:nvPicPr>
          <p:cNvPr id="7" name="Picture 6">
            <a:extLst>
              <a:ext uri="{FF2B5EF4-FFF2-40B4-BE49-F238E27FC236}">
                <a16:creationId xmlns:a16="http://schemas.microsoft.com/office/drawing/2014/main" id="{DDF54CB4-78CC-0077-3D54-F4F6C3B1DFF4}"/>
              </a:ext>
            </a:extLst>
          </p:cNvPr>
          <p:cNvPicPr>
            <a:picLocks noChangeAspect="1"/>
          </p:cNvPicPr>
          <p:nvPr/>
        </p:nvPicPr>
        <p:blipFill>
          <a:blip r:embed="rId2"/>
          <a:stretch>
            <a:fillRect/>
          </a:stretch>
        </p:blipFill>
        <p:spPr>
          <a:xfrm>
            <a:off x="238483" y="1075246"/>
            <a:ext cx="5565781" cy="4915326"/>
          </a:xfrm>
          <a:prstGeom prst="rect">
            <a:avLst/>
          </a:prstGeom>
        </p:spPr>
      </p:pic>
      <p:pic>
        <p:nvPicPr>
          <p:cNvPr id="9" name="Picture 8">
            <a:extLst>
              <a:ext uri="{FF2B5EF4-FFF2-40B4-BE49-F238E27FC236}">
                <a16:creationId xmlns:a16="http://schemas.microsoft.com/office/drawing/2014/main" id="{5B992E8F-DD51-6C58-9BA9-3B93CEB72B2D}"/>
              </a:ext>
            </a:extLst>
          </p:cNvPr>
          <p:cNvPicPr>
            <a:picLocks noChangeAspect="1"/>
          </p:cNvPicPr>
          <p:nvPr/>
        </p:nvPicPr>
        <p:blipFill>
          <a:blip r:embed="rId3"/>
          <a:stretch>
            <a:fillRect/>
          </a:stretch>
        </p:blipFill>
        <p:spPr>
          <a:xfrm>
            <a:off x="6260884" y="1075246"/>
            <a:ext cx="5692633" cy="4915326"/>
          </a:xfrm>
          <a:prstGeom prst="rect">
            <a:avLst/>
          </a:prstGeom>
        </p:spPr>
      </p:pic>
      <p:sp>
        <p:nvSpPr>
          <p:cNvPr id="10" name="TextBox 9">
            <a:extLst>
              <a:ext uri="{FF2B5EF4-FFF2-40B4-BE49-F238E27FC236}">
                <a16:creationId xmlns:a16="http://schemas.microsoft.com/office/drawing/2014/main" id="{4F5ECC8B-2315-0411-91A4-E29F3165EDCF}"/>
              </a:ext>
            </a:extLst>
          </p:cNvPr>
          <p:cNvSpPr txBox="1"/>
          <p:nvPr/>
        </p:nvSpPr>
        <p:spPr>
          <a:xfrm>
            <a:off x="11661058" y="210623"/>
            <a:ext cx="453970" cy="369332"/>
          </a:xfrm>
          <a:prstGeom prst="rect">
            <a:avLst/>
          </a:prstGeom>
          <a:noFill/>
        </p:spPr>
        <p:txBody>
          <a:bodyPr wrap="none" rtlCol="0">
            <a:spAutoFit/>
          </a:bodyPr>
          <a:lstStyle/>
          <a:p>
            <a:r>
              <a:rPr lang="en-US" dirty="0"/>
              <a:t>12</a:t>
            </a:r>
          </a:p>
        </p:txBody>
      </p:sp>
    </p:spTree>
    <p:extLst>
      <p:ext uri="{BB962C8B-B14F-4D97-AF65-F5344CB8AC3E}">
        <p14:creationId xmlns:p14="http://schemas.microsoft.com/office/powerpoint/2010/main" val="1671039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E9E03F-35B1-5442-CDC7-FF1F26F7FA96}"/>
              </a:ext>
            </a:extLst>
          </p:cNvPr>
          <p:cNvSpPr txBox="1"/>
          <p:nvPr/>
        </p:nvSpPr>
        <p:spPr>
          <a:xfrm>
            <a:off x="3688775" y="195025"/>
            <a:ext cx="4946073" cy="646331"/>
          </a:xfrm>
          <a:prstGeom prst="rect">
            <a:avLst/>
          </a:prstGeom>
          <a:noFill/>
        </p:spPr>
        <p:txBody>
          <a:bodyPr wrap="square" rtlCol="0">
            <a:spAutoFit/>
          </a:bodyPr>
          <a:lstStyle/>
          <a:p>
            <a:pPr algn="ctr"/>
            <a:r>
              <a:rPr lang="en-US" sz="3600" dirty="0">
                <a:latin typeface="+mj-lt"/>
              </a:rPr>
              <a:t>Sequence Diagrams</a:t>
            </a:r>
          </a:p>
        </p:txBody>
      </p:sp>
      <p:pic>
        <p:nvPicPr>
          <p:cNvPr id="6" name="Picture 5">
            <a:extLst>
              <a:ext uri="{FF2B5EF4-FFF2-40B4-BE49-F238E27FC236}">
                <a16:creationId xmlns:a16="http://schemas.microsoft.com/office/drawing/2014/main" id="{48A25A79-55A5-0EE2-1A04-7185D5AFE631}"/>
              </a:ext>
            </a:extLst>
          </p:cNvPr>
          <p:cNvPicPr>
            <a:picLocks noChangeAspect="1"/>
          </p:cNvPicPr>
          <p:nvPr/>
        </p:nvPicPr>
        <p:blipFill>
          <a:blip r:embed="rId2"/>
          <a:stretch>
            <a:fillRect/>
          </a:stretch>
        </p:blipFill>
        <p:spPr>
          <a:xfrm>
            <a:off x="2589068" y="1104698"/>
            <a:ext cx="7013864" cy="4648603"/>
          </a:xfrm>
          <a:prstGeom prst="rect">
            <a:avLst/>
          </a:prstGeom>
        </p:spPr>
      </p:pic>
      <p:sp>
        <p:nvSpPr>
          <p:cNvPr id="7" name="TextBox 6">
            <a:extLst>
              <a:ext uri="{FF2B5EF4-FFF2-40B4-BE49-F238E27FC236}">
                <a16:creationId xmlns:a16="http://schemas.microsoft.com/office/drawing/2014/main" id="{00DAA58B-E282-4C65-90AC-4A857465676C}"/>
              </a:ext>
            </a:extLst>
          </p:cNvPr>
          <p:cNvSpPr txBox="1"/>
          <p:nvPr/>
        </p:nvSpPr>
        <p:spPr>
          <a:xfrm>
            <a:off x="11661058" y="210623"/>
            <a:ext cx="453970" cy="369332"/>
          </a:xfrm>
          <a:prstGeom prst="rect">
            <a:avLst/>
          </a:prstGeom>
          <a:noFill/>
        </p:spPr>
        <p:txBody>
          <a:bodyPr wrap="none" rtlCol="0">
            <a:spAutoFit/>
          </a:bodyPr>
          <a:lstStyle/>
          <a:p>
            <a:r>
              <a:rPr lang="en-US" dirty="0"/>
              <a:t>13</a:t>
            </a:r>
          </a:p>
        </p:txBody>
      </p:sp>
    </p:spTree>
    <p:extLst>
      <p:ext uri="{BB962C8B-B14F-4D97-AF65-F5344CB8AC3E}">
        <p14:creationId xmlns:p14="http://schemas.microsoft.com/office/powerpoint/2010/main" val="3196656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B9D78C-AF2D-FC1A-9947-7DB6CF41E633}"/>
              </a:ext>
            </a:extLst>
          </p:cNvPr>
          <p:cNvSpPr txBox="1"/>
          <p:nvPr/>
        </p:nvSpPr>
        <p:spPr>
          <a:xfrm>
            <a:off x="3711286" y="228600"/>
            <a:ext cx="4769428" cy="646331"/>
          </a:xfrm>
          <a:prstGeom prst="rect">
            <a:avLst/>
          </a:prstGeom>
          <a:noFill/>
        </p:spPr>
        <p:txBody>
          <a:bodyPr wrap="square" rtlCol="0">
            <a:spAutoFit/>
          </a:bodyPr>
          <a:lstStyle/>
          <a:p>
            <a:pPr algn="ctr"/>
            <a:r>
              <a:rPr lang="en-US" sz="3600" dirty="0">
                <a:latin typeface="+mj-lt"/>
              </a:rPr>
              <a:t>Database Relationship</a:t>
            </a:r>
          </a:p>
        </p:txBody>
      </p:sp>
      <p:pic>
        <p:nvPicPr>
          <p:cNvPr id="6" name="Picture 5">
            <a:extLst>
              <a:ext uri="{FF2B5EF4-FFF2-40B4-BE49-F238E27FC236}">
                <a16:creationId xmlns:a16="http://schemas.microsoft.com/office/drawing/2014/main" id="{2C983BCB-FA71-04AB-8A2C-670A4BE03019}"/>
              </a:ext>
            </a:extLst>
          </p:cNvPr>
          <p:cNvPicPr>
            <a:picLocks noChangeAspect="1"/>
          </p:cNvPicPr>
          <p:nvPr/>
        </p:nvPicPr>
        <p:blipFill>
          <a:blip r:embed="rId2"/>
          <a:stretch>
            <a:fillRect/>
          </a:stretch>
        </p:blipFill>
        <p:spPr>
          <a:xfrm>
            <a:off x="1589809" y="1314266"/>
            <a:ext cx="9040091" cy="4712461"/>
          </a:xfrm>
          <a:prstGeom prst="rect">
            <a:avLst/>
          </a:prstGeom>
        </p:spPr>
      </p:pic>
      <p:sp>
        <p:nvSpPr>
          <p:cNvPr id="7" name="TextBox 6">
            <a:extLst>
              <a:ext uri="{FF2B5EF4-FFF2-40B4-BE49-F238E27FC236}">
                <a16:creationId xmlns:a16="http://schemas.microsoft.com/office/drawing/2014/main" id="{7188993E-FC52-518F-1908-717EAB6BCFDB}"/>
              </a:ext>
            </a:extLst>
          </p:cNvPr>
          <p:cNvSpPr txBox="1"/>
          <p:nvPr/>
        </p:nvSpPr>
        <p:spPr>
          <a:xfrm>
            <a:off x="11661058" y="210623"/>
            <a:ext cx="453970" cy="369332"/>
          </a:xfrm>
          <a:prstGeom prst="rect">
            <a:avLst/>
          </a:prstGeom>
          <a:noFill/>
        </p:spPr>
        <p:txBody>
          <a:bodyPr wrap="none" rtlCol="0">
            <a:spAutoFit/>
          </a:bodyPr>
          <a:lstStyle/>
          <a:p>
            <a:r>
              <a:rPr lang="en-US" dirty="0"/>
              <a:t>14</a:t>
            </a:r>
          </a:p>
        </p:txBody>
      </p:sp>
    </p:spTree>
    <p:extLst>
      <p:ext uri="{BB962C8B-B14F-4D97-AF65-F5344CB8AC3E}">
        <p14:creationId xmlns:p14="http://schemas.microsoft.com/office/powerpoint/2010/main" val="921189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erson writing on a notepad">
            <a:extLst>
              <a:ext uri="{FF2B5EF4-FFF2-40B4-BE49-F238E27FC236}">
                <a16:creationId xmlns:a16="http://schemas.microsoft.com/office/drawing/2014/main" id="{319DC059-CC0B-BB6A-EEF6-EF1A6AAE2964}"/>
              </a:ext>
            </a:extLst>
          </p:cNvPr>
          <p:cNvPicPr>
            <a:picLocks noChangeAspect="1"/>
          </p:cNvPicPr>
          <p:nvPr/>
        </p:nvPicPr>
        <p:blipFill>
          <a:blip r:embed="rId2"/>
          <a:srcRect l="31367" r="23982"/>
          <a:stretch/>
        </p:blipFill>
        <p:spPr>
          <a:xfrm>
            <a:off x="20" y="10"/>
            <a:ext cx="3863955" cy="6857989"/>
          </a:xfrm>
          <a:prstGeom prst="rect">
            <a:avLst/>
          </a:prstGeom>
        </p:spPr>
      </p:pic>
      <p:sp>
        <p:nvSpPr>
          <p:cNvPr id="5" name="TextBox 4">
            <a:extLst>
              <a:ext uri="{FF2B5EF4-FFF2-40B4-BE49-F238E27FC236}">
                <a16:creationId xmlns:a16="http://schemas.microsoft.com/office/drawing/2014/main" id="{D2D253BC-6374-D99F-AD90-AFEF26AE37A6}"/>
              </a:ext>
            </a:extLst>
          </p:cNvPr>
          <p:cNvSpPr txBox="1"/>
          <p:nvPr/>
        </p:nvSpPr>
        <p:spPr>
          <a:xfrm>
            <a:off x="4883057" y="2151253"/>
            <a:ext cx="5164282" cy="2123658"/>
          </a:xfrm>
          <a:prstGeom prst="rect">
            <a:avLst/>
          </a:prstGeom>
          <a:noFill/>
        </p:spPr>
        <p:txBody>
          <a:bodyPr wrap="square" rtlCol="0">
            <a:spAutoFit/>
          </a:bodyPr>
          <a:lstStyle/>
          <a:p>
            <a:pPr marL="342900" indent="-342900">
              <a:buFont typeface="Arial" panose="020B0604020202020204" pitchFamily="34" charset="0"/>
              <a:buChar char="•"/>
            </a:pPr>
            <a:r>
              <a:rPr lang="en-US" sz="4400" dirty="0">
                <a:latin typeface="+mj-lt"/>
              </a:rPr>
              <a:t>Gantt Chart</a:t>
            </a:r>
          </a:p>
          <a:p>
            <a:pPr marL="342900" indent="-342900">
              <a:buFont typeface="Arial" panose="020B0604020202020204" pitchFamily="34" charset="0"/>
              <a:buChar char="•"/>
            </a:pPr>
            <a:r>
              <a:rPr lang="en-US" sz="4400" dirty="0">
                <a:latin typeface="+mj-lt"/>
              </a:rPr>
              <a:t>Budget Sheet</a:t>
            </a:r>
          </a:p>
          <a:p>
            <a:endParaRPr lang="en-US" sz="4400" dirty="0">
              <a:latin typeface="+mj-lt"/>
            </a:endParaRPr>
          </a:p>
        </p:txBody>
      </p:sp>
      <p:sp>
        <p:nvSpPr>
          <p:cNvPr id="6" name="TextBox 5">
            <a:extLst>
              <a:ext uri="{FF2B5EF4-FFF2-40B4-BE49-F238E27FC236}">
                <a16:creationId xmlns:a16="http://schemas.microsoft.com/office/drawing/2014/main" id="{CF26E6B3-8AB0-F0E0-0A86-1CC5A5E801AB}"/>
              </a:ext>
            </a:extLst>
          </p:cNvPr>
          <p:cNvSpPr txBox="1"/>
          <p:nvPr/>
        </p:nvSpPr>
        <p:spPr>
          <a:xfrm>
            <a:off x="11661058" y="210623"/>
            <a:ext cx="453970" cy="369332"/>
          </a:xfrm>
          <a:prstGeom prst="rect">
            <a:avLst/>
          </a:prstGeom>
          <a:noFill/>
        </p:spPr>
        <p:txBody>
          <a:bodyPr wrap="none" rtlCol="0">
            <a:spAutoFit/>
          </a:bodyPr>
          <a:lstStyle/>
          <a:p>
            <a:r>
              <a:rPr lang="en-US" dirty="0"/>
              <a:t>15</a:t>
            </a:r>
          </a:p>
        </p:txBody>
      </p:sp>
    </p:spTree>
    <p:extLst>
      <p:ext uri="{BB962C8B-B14F-4D97-AF65-F5344CB8AC3E}">
        <p14:creationId xmlns:p14="http://schemas.microsoft.com/office/powerpoint/2010/main" val="2598147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C545E64-5107-EDA1-9F48-498301C55475}"/>
              </a:ext>
            </a:extLst>
          </p:cNvPr>
          <p:cNvSpPr/>
          <p:nvPr/>
        </p:nvSpPr>
        <p:spPr>
          <a:xfrm>
            <a:off x="4504258" y="3132924"/>
            <a:ext cx="3183483" cy="3174128"/>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189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FFFF"/>
              </a:highlight>
            </a:endParaRPr>
          </a:p>
        </p:txBody>
      </p:sp>
      <p:pic>
        <p:nvPicPr>
          <p:cNvPr id="6" name="Picture 5" descr="A person standing in front of a wall&#10;&#10;Description automatically generated">
            <a:extLst>
              <a:ext uri="{FF2B5EF4-FFF2-40B4-BE49-F238E27FC236}">
                <a16:creationId xmlns:a16="http://schemas.microsoft.com/office/drawing/2014/main" id="{5768C258-DA00-DA67-049B-B8C4E60F92BA}"/>
              </a:ext>
            </a:extLst>
          </p:cNvPr>
          <p:cNvPicPr>
            <a:picLocks noChangeAspect="1"/>
          </p:cNvPicPr>
          <p:nvPr/>
        </p:nvPicPr>
        <p:blipFill>
          <a:blip r:embed="rId2"/>
          <a:srcRect l="250" r="3" b="3"/>
          <a:stretch/>
        </p:blipFill>
        <p:spPr>
          <a:xfrm>
            <a:off x="4916179" y="1594115"/>
            <a:ext cx="2359637" cy="2450464"/>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scene3d>
            <a:camera prst="orthographicFront"/>
            <a:lightRig rig="contrasting" dir="t">
              <a:rot lat="0" lon="0" rev="3000000"/>
            </a:lightRig>
          </a:scene3d>
          <a:sp3d contourW="7620">
            <a:bevelT w="95250" h="31750"/>
            <a:contourClr>
              <a:srgbClr val="333333"/>
            </a:contourClr>
          </a:sp3d>
        </p:spPr>
      </p:pic>
      <p:sp>
        <p:nvSpPr>
          <p:cNvPr id="7" name="Rectangle: Rounded Corners 6">
            <a:extLst>
              <a:ext uri="{FF2B5EF4-FFF2-40B4-BE49-F238E27FC236}">
                <a16:creationId xmlns:a16="http://schemas.microsoft.com/office/drawing/2014/main" id="{3B0F06D8-D15C-7D4C-909F-5D86448F496F}"/>
              </a:ext>
            </a:extLst>
          </p:cNvPr>
          <p:cNvSpPr/>
          <p:nvPr/>
        </p:nvSpPr>
        <p:spPr>
          <a:xfrm>
            <a:off x="4577689" y="4044579"/>
            <a:ext cx="3036619" cy="1101436"/>
          </a:xfrm>
          <a:prstGeom prst="round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latin typeface="Times New Roman" panose="02020603050405020304" pitchFamily="18" charset="0"/>
                <a:cs typeface="Times New Roman" panose="02020603050405020304" pitchFamily="18" charset="0"/>
              </a:rPr>
              <a:t>Zobayer</a:t>
            </a:r>
            <a:r>
              <a:rPr lang="en-US" b="1" dirty="0">
                <a:solidFill>
                  <a:schemeClr val="tx1"/>
                </a:solidFill>
                <a:latin typeface="Times New Roman" panose="02020603050405020304" pitchFamily="18" charset="0"/>
                <a:cs typeface="Times New Roman" panose="02020603050405020304" pitchFamily="18" charset="0"/>
              </a:rPr>
              <a:t> Hasan</a:t>
            </a:r>
          </a:p>
          <a:p>
            <a:pPr algn="ctr"/>
            <a:r>
              <a:rPr lang="en-US" b="1" dirty="0">
                <a:solidFill>
                  <a:schemeClr val="tx1"/>
                </a:solidFill>
                <a:latin typeface="Times New Roman" panose="02020603050405020304" pitchFamily="18" charset="0"/>
                <a:cs typeface="Times New Roman" panose="02020603050405020304" pitchFamily="18" charset="0"/>
              </a:rPr>
              <a:t>ID: 2215151106</a:t>
            </a:r>
            <a:endParaRPr lang="en-US" sz="2000" b="1" dirty="0">
              <a:solidFill>
                <a:schemeClr val="tx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735E1B4E-2C28-713A-F889-AE2B809002BE}"/>
              </a:ext>
            </a:extLst>
          </p:cNvPr>
          <p:cNvSpPr/>
          <p:nvPr/>
        </p:nvSpPr>
        <p:spPr>
          <a:xfrm>
            <a:off x="8507804" y="3132924"/>
            <a:ext cx="3183483" cy="3174128"/>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189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FFFF"/>
              </a:highlight>
            </a:endParaRPr>
          </a:p>
        </p:txBody>
      </p:sp>
      <p:sp>
        <p:nvSpPr>
          <p:cNvPr id="10" name="Rectangle: Rounded Corners 9">
            <a:extLst>
              <a:ext uri="{FF2B5EF4-FFF2-40B4-BE49-F238E27FC236}">
                <a16:creationId xmlns:a16="http://schemas.microsoft.com/office/drawing/2014/main" id="{E31D0DAA-472A-251F-47B3-505D68FB07CA}"/>
              </a:ext>
            </a:extLst>
          </p:cNvPr>
          <p:cNvSpPr/>
          <p:nvPr/>
        </p:nvSpPr>
        <p:spPr>
          <a:xfrm>
            <a:off x="8568441" y="4044579"/>
            <a:ext cx="3036619" cy="1101436"/>
          </a:xfrm>
          <a:prstGeom prst="round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Tanveer </a:t>
            </a:r>
            <a:r>
              <a:rPr lang="en-US" b="1" dirty="0" err="1">
                <a:solidFill>
                  <a:schemeClr val="tx1"/>
                </a:solidFill>
                <a:latin typeface="Times New Roman" panose="02020603050405020304" pitchFamily="18" charset="0"/>
                <a:cs typeface="Times New Roman" panose="02020603050405020304" pitchFamily="18" charset="0"/>
              </a:rPr>
              <a:t>Ahammed</a:t>
            </a:r>
            <a:r>
              <a:rPr lang="en-US" b="1" dirty="0">
                <a:solidFill>
                  <a:schemeClr val="tx1"/>
                </a:solidFill>
                <a:latin typeface="Times New Roman" panose="02020603050405020304" pitchFamily="18" charset="0"/>
                <a:cs typeface="Times New Roman" panose="02020603050405020304" pitchFamily="18" charset="0"/>
              </a:rPr>
              <a:t> Tarek</a:t>
            </a:r>
          </a:p>
          <a:p>
            <a:pPr algn="ctr"/>
            <a:r>
              <a:rPr lang="en-US" b="1" dirty="0">
                <a:solidFill>
                  <a:schemeClr val="tx1"/>
                </a:solidFill>
                <a:latin typeface="Times New Roman" panose="02020603050405020304" pitchFamily="18" charset="0"/>
                <a:cs typeface="Times New Roman" panose="02020603050405020304" pitchFamily="18" charset="0"/>
              </a:rPr>
              <a:t>ID: 2215151109</a:t>
            </a:r>
            <a:endParaRPr lang="en-US" sz="2000" b="1" dirty="0">
              <a:solidFill>
                <a:schemeClr val="tx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623CB4C1-45DD-B372-FD09-0665CFD104BD}"/>
              </a:ext>
            </a:extLst>
          </p:cNvPr>
          <p:cNvSpPr/>
          <p:nvPr/>
        </p:nvSpPr>
        <p:spPr>
          <a:xfrm>
            <a:off x="500708" y="3132924"/>
            <a:ext cx="3183483" cy="3174128"/>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189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FFFF"/>
              </a:highlight>
            </a:endParaRPr>
          </a:p>
        </p:txBody>
      </p:sp>
      <p:pic>
        <p:nvPicPr>
          <p:cNvPr id="12" name="Picture 11">
            <a:extLst>
              <a:ext uri="{FF2B5EF4-FFF2-40B4-BE49-F238E27FC236}">
                <a16:creationId xmlns:a16="http://schemas.microsoft.com/office/drawing/2014/main" id="{B59C5411-7BDA-6259-7BE1-EF83B9EE3FC4}"/>
              </a:ext>
            </a:extLst>
          </p:cNvPr>
          <p:cNvPicPr>
            <a:picLocks noChangeAspect="1"/>
          </p:cNvPicPr>
          <p:nvPr/>
        </p:nvPicPr>
        <p:blipFill>
          <a:blip r:embed="rId4"/>
          <a:stretch>
            <a:fillRect/>
          </a:stretch>
        </p:blipFill>
        <p:spPr>
          <a:xfrm>
            <a:off x="882153" y="1594114"/>
            <a:ext cx="2359637" cy="2450464"/>
          </a:xfrm>
          <a:prstGeom prst="rect">
            <a:avLst/>
          </a:prstGeom>
        </p:spPr>
      </p:pic>
      <p:sp>
        <p:nvSpPr>
          <p:cNvPr id="15" name="Rectangle: Rounded Corners 14">
            <a:extLst>
              <a:ext uri="{FF2B5EF4-FFF2-40B4-BE49-F238E27FC236}">
                <a16:creationId xmlns:a16="http://schemas.microsoft.com/office/drawing/2014/main" id="{4119F515-BA2B-FB0D-50A6-F8C7E0716D74}"/>
              </a:ext>
            </a:extLst>
          </p:cNvPr>
          <p:cNvSpPr/>
          <p:nvPr/>
        </p:nvSpPr>
        <p:spPr>
          <a:xfrm>
            <a:off x="574139" y="4032372"/>
            <a:ext cx="3036619" cy="1101436"/>
          </a:xfrm>
          <a:prstGeom prst="round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Md. </a:t>
            </a:r>
            <a:r>
              <a:rPr lang="en-US" b="1" dirty="0" err="1">
                <a:solidFill>
                  <a:schemeClr val="tx1"/>
                </a:solidFill>
                <a:latin typeface="Times New Roman" panose="02020603050405020304" pitchFamily="18" charset="0"/>
                <a:cs typeface="Times New Roman" panose="02020603050405020304" pitchFamily="18" charset="0"/>
              </a:rPr>
              <a:t>Shakibul</a:t>
            </a:r>
            <a:r>
              <a:rPr lang="en-US" b="1" dirty="0">
                <a:solidFill>
                  <a:schemeClr val="tx1"/>
                </a:solidFill>
                <a:latin typeface="Times New Roman" panose="02020603050405020304" pitchFamily="18" charset="0"/>
                <a:cs typeface="Times New Roman" panose="02020603050405020304" pitchFamily="18" charset="0"/>
              </a:rPr>
              <a:t> Hasan </a:t>
            </a:r>
            <a:r>
              <a:rPr lang="en-US" b="1" dirty="0" err="1">
                <a:solidFill>
                  <a:schemeClr val="tx1"/>
                </a:solidFill>
                <a:latin typeface="Times New Roman" panose="02020603050405020304" pitchFamily="18" charset="0"/>
                <a:cs typeface="Times New Roman" panose="02020603050405020304" pitchFamily="18" charset="0"/>
              </a:rPr>
              <a:t>Sakib</a:t>
            </a:r>
            <a:endParaRPr lang="en-US" b="1" dirty="0">
              <a:solidFill>
                <a:schemeClr val="tx1"/>
              </a:solidFill>
              <a:latin typeface="Times New Roman" panose="02020603050405020304" pitchFamily="18" charset="0"/>
              <a:cs typeface="Times New Roman" panose="02020603050405020304" pitchFamily="18" charset="0"/>
            </a:endParaRPr>
          </a:p>
          <a:p>
            <a:pPr algn="ctr"/>
            <a:r>
              <a:rPr lang="en-US" b="1" dirty="0">
                <a:solidFill>
                  <a:schemeClr val="tx1"/>
                </a:solidFill>
                <a:latin typeface="Times New Roman" panose="02020603050405020304" pitchFamily="18" charset="0"/>
                <a:cs typeface="Times New Roman" panose="02020603050405020304" pitchFamily="18" charset="0"/>
              </a:rPr>
              <a:t>ID: 2215151115</a:t>
            </a:r>
            <a:endParaRPr lang="en-US" sz="2000" b="1" dirty="0">
              <a:solidFill>
                <a:schemeClr val="tx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A33C117-A7A3-95E7-30A6-03BE6318266C}"/>
              </a:ext>
            </a:extLst>
          </p:cNvPr>
          <p:cNvSpPr txBox="1"/>
          <p:nvPr/>
        </p:nvSpPr>
        <p:spPr>
          <a:xfrm>
            <a:off x="2993597" y="615067"/>
            <a:ext cx="6204799" cy="523220"/>
          </a:xfrm>
          <a:prstGeom prst="rect">
            <a:avLst/>
          </a:prstGeom>
          <a:noFill/>
        </p:spPr>
        <p:txBody>
          <a:bodyPr wrap="square" rtlCol="0">
            <a:spAutoFit/>
          </a:bodyPr>
          <a:lstStyle/>
          <a:p>
            <a:pPr algn="ctr"/>
            <a:r>
              <a:rPr lang="en-US" sz="2800" dirty="0">
                <a:latin typeface="+mj-lt"/>
              </a:rPr>
              <a:t>Presented By:</a:t>
            </a:r>
          </a:p>
        </p:txBody>
      </p:sp>
      <p:pic>
        <p:nvPicPr>
          <p:cNvPr id="13" name="Picture 12" descr="A person in a suit and tie&#10;&#10;Description automatically generated">
            <a:extLst>
              <a:ext uri="{FF2B5EF4-FFF2-40B4-BE49-F238E27FC236}">
                <a16:creationId xmlns:a16="http://schemas.microsoft.com/office/drawing/2014/main" id="{EB7FDBBE-0F54-AFEC-3BE5-04B363F16284}"/>
              </a:ext>
            </a:extLst>
          </p:cNvPr>
          <p:cNvPicPr>
            <a:picLocks noChangeAspect="1"/>
          </p:cNvPicPr>
          <p:nvPr/>
        </p:nvPicPr>
        <p:blipFill>
          <a:blip r:embed="rId5"/>
          <a:srcRect l="13493" t="9659" r="9980" b="21648"/>
          <a:stretch/>
        </p:blipFill>
        <p:spPr>
          <a:xfrm>
            <a:off x="8950205" y="1594114"/>
            <a:ext cx="2359637" cy="245046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774421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D78196-235A-B0EE-943B-197FD36DC8D1}"/>
              </a:ext>
            </a:extLst>
          </p:cNvPr>
          <p:cNvSpPr txBox="1"/>
          <p:nvPr/>
        </p:nvSpPr>
        <p:spPr>
          <a:xfrm>
            <a:off x="3965863" y="332509"/>
            <a:ext cx="4260273" cy="646331"/>
          </a:xfrm>
          <a:prstGeom prst="rect">
            <a:avLst/>
          </a:prstGeom>
          <a:noFill/>
        </p:spPr>
        <p:txBody>
          <a:bodyPr wrap="square" rtlCol="0">
            <a:spAutoFit/>
          </a:bodyPr>
          <a:lstStyle/>
          <a:p>
            <a:pPr algn="ctr"/>
            <a:r>
              <a:rPr lang="en-US" sz="3600" dirty="0"/>
              <a:t>Gantt Chart</a:t>
            </a:r>
          </a:p>
        </p:txBody>
      </p:sp>
      <p:pic>
        <p:nvPicPr>
          <p:cNvPr id="8" name="Picture 7">
            <a:extLst>
              <a:ext uri="{FF2B5EF4-FFF2-40B4-BE49-F238E27FC236}">
                <a16:creationId xmlns:a16="http://schemas.microsoft.com/office/drawing/2014/main" id="{940FA967-FA9E-05AD-75A9-8453961EFB79}"/>
              </a:ext>
            </a:extLst>
          </p:cNvPr>
          <p:cNvPicPr>
            <a:picLocks noChangeAspect="1"/>
          </p:cNvPicPr>
          <p:nvPr/>
        </p:nvPicPr>
        <p:blipFill>
          <a:blip r:embed="rId2"/>
          <a:stretch>
            <a:fillRect/>
          </a:stretch>
        </p:blipFill>
        <p:spPr>
          <a:xfrm>
            <a:off x="1049482" y="1125102"/>
            <a:ext cx="10151917" cy="5171789"/>
          </a:xfrm>
          <a:prstGeom prst="rect">
            <a:avLst/>
          </a:prstGeom>
        </p:spPr>
      </p:pic>
      <p:sp>
        <p:nvSpPr>
          <p:cNvPr id="9" name="TextBox 8">
            <a:extLst>
              <a:ext uri="{FF2B5EF4-FFF2-40B4-BE49-F238E27FC236}">
                <a16:creationId xmlns:a16="http://schemas.microsoft.com/office/drawing/2014/main" id="{98654F2E-4682-713A-B33B-D72CE95425FF}"/>
              </a:ext>
            </a:extLst>
          </p:cNvPr>
          <p:cNvSpPr txBox="1"/>
          <p:nvPr/>
        </p:nvSpPr>
        <p:spPr>
          <a:xfrm>
            <a:off x="11661058" y="210623"/>
            <a:ext cx="453970" cy="369332"/>
          </a:xfrm>
          <a:prstGeom prst="rect">
            <a:avLst/>
          </a:prstGeom>
          <a:noFill/>
        </p:spPr>
        <p:txBody>
          <a:bodyPr wrap="none" rtlCol="0">
            <a:spAutoFit/>
          </a:bodyPr>
          <a:lstStyle/>
          <a:p>
            <a:r>
              <a:rPr lang="en-US" dirty="0"/>
              <a:t>16</a:t>
            </a:r>
          </a:p>
        </p:txBody>
      </p:sp>
    </p:spTree>
    <p:extLst>
      <p:ext uri="{BB962C8B-B14F-4D97-AF65-F5344CB8AC3E}">
        <p14:creationId xmlns:p14="http://schemas.microsoft.com/office/powerpoint/2010/main" val="2444691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137058-420A-7713-2E96-D778E825AC12}"/>
              </a:ext>
            </a:extLst>
          </p:cNvPr>
          <p:cNvSpPr txBox="1"/>
          <p:nvPr/>
        </p:nvSpPr>
        <p:spPr>
          <a:xfrm>
            <a:off x="3965863" y="332509"/>
            <a:ext cx="4260273" cy="584775"/>
          </a:xfrm>
          <a:prstGeom prst="rect">
            <a:avLst/>
          </a:prstGeom>
          <a:noFill/>
        </p:spPr>
        <p:txBody>
          <a:bodyPr wrap="square" rtlCol="0">
            <a:spAutoFit/>
          </a:bodyPr>
          <a:lstStyle/>
          <a:p>
            <a:pPr algn="ctr"/>
            <a:r>
              <a:rPr lang="en-US" sz="3200" dirty="0"/>
              <a:t>Gantt Chart</a:t>
            </a:r>
          </a:p>
        </p:txBody>
      </p:sp>
      <p:pic>
        <p:nvPicPr>
          <p:cNvPr id="6" name="Picture 5">
            <a:extLst>
              <a:ext uri="{FF2B5EF4-FFF2-40B4-BE49-F238E27FC236}">
                <a16:creationId xmlns:a16="http://schemas.microsoft.com/office/drawing/2014/main" id="{94B426B2-32FC-3CB8-574C-E631B966D327}"/>
              </a:ext>
            </a:extLst>
          </p:cNvPr>
          <p:cNvPicPr>
            <a:picLocks noChangeAspect="1"/>
          </p:cNvPicPr>
          <p:nvPr/>
        </p:nvPicPr>
        <p:blipFill>
          <a:blip r:embed="rId2"/>
          <a:stretch>
            <a:fillRect/>
          </a:stretch>
        </p:blipFill>
        <p:spPr>
          <a:xfrm>
            <a:off x="1257300" y="1028700"/>
            <a:ext cx="9580417" cy="4267362"/>
          </a:xfrm>
          <a:prstGeom prst="rect">
            <a:avLst/>
          </a:prstGeom>
        </p:spPr>
      </p:pic>
      <p:sp>
        <p:nvSpPr>
          <p:cNvPr id="7" name="TextBox 6">
            <a:extLst>
              <a:ext uri="{FF2B5EF4-FFF2-40B4-BE49-F238E27FC236}">
                <a16:creationId xmlns:a16="http://schemas.microsoft.com/office/drawing/2014/main" id="{5EB8AF5F-AD17-6AD3-538B-BED82DEAA17A}"/>
              </a:ext>
            </a:extLst>
          </p:cNvPr>
          <p:cNvSpPr txBox="1"/>
          <p:nvPr/>
        </p:nvSpPr>
        <p:spPr>
          <a:xfrm>
            <a:off x="11661058" y="210623"/>
            <a:ext cx="453970" cy="369332"/>
          </a:xfrm>
          <a:prstGeom prst="rect">
            <a:avLst/>
          </a:prstGeom>
          <a:noFill/>
        </p:spPr>
        <p:txBody>
          <a:bodyPr wrap="none" rtlCol="0">
            <a:spAutoFit/>
          </a:bodyPr>
          <a:lstStyle/>
          <a:p>
            <a:r>
              <a:rPr lang="en-US" dirty="0"/>
              <a:t>17</a:t>
            </a:r>
          </a:p>
        </p:txBody>
      </p:sp>
    </p:spTree>
    <p:extLst>
      <p:ext uri="{BB962C8B-B14F-4D97-AF65-F5344CB8AC3E}">
        <p14:creationId xmlns:p14="http://schemas.microsoft.com/office/powerpoint/2010/main" val="2144511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0A33FC-4E0D-3413-002B-2AC754D33A6C}"/>
              </a:ext>
            </a:extLst>
          </p:cNvPr>
          <p:cNvSpPr txBox="1"/>
          <p:nvPr/>
        </p:nvSpPr>
        <p:spPr>
          <a:xfrm>
            <a:off x="4094017" y="311727"/>
            <a:ext cx="3948546" cy="646331"/>
          </a:xfrm>
          <a:prstGeom prst="rect">
            <a:avLst/>
          </a:prstGeom>
          <a:noFill/>
        </p:spPr>
        <p:txBody>
          <a:bodyPr wrap="square" rtlCol="0">
            <a:spAutoFit/>
          </a:bodyPr>
          <a:lstStyle/>
          <a:p>
            <a:pPr algn="ctr"/>
            <a:r>
              <a:rPr lang="en-US" sz="3600" dirty="0">
                <a:latin typeface="+mj-lt"/>
              </a:rPr>
              <a:t>Budget Sheet</a:t>
            </a:r>
          </a:p>
        </p:txBody>
      </p:sp>
      <p:pic>
        <p:nvPicPr>
          <p:cNvPr id="6" name="Picture 5">
            <a:extLst>
              <a:ext uri="{FF2B5EF4-FFF2-40B4-BE49-F238E27FC236}">
                <a16:creationId xmlns:a16="http://schemas.microsoft.com/office/drawing/2014/main" id="{427F4E5B-7DA6-C0DF-DD72-C5DC74B68D5D}"/>
              </a:ext>
            </a:extLst>
          </p:cNvPr>
          <p:cNvPicPr>
            <a:picLocks noChangeAspect="1"/>
          </p:cNvPicPr>
          <p:nvPr/>
        </p:nvPicPr>
        <p:blipFill>
          <a:blip r:embed="rId2"/>
          <a:stretch>
            <a:fillRect/>
          </a:stretch>
        </p:blipFill>
        <p:spPr>
          <a:xfrm>
            <a:off x="1111827" y="1350818"/>
            <a:ext cx="9912927" cy="4270663"/>
          </a:xfrm>
          <a:prstGeom prst="rect">
            <a:avLst/>
          </a:prstGeom>
        </p:spPr>
      </p:pic>
      <p:sp>
        <p:nvSpPr>
          <p:cNvPr id="7" name="TextBox 6">
            <a:extLst>
              <a:ext uri="{FF2B5EF4-FFF2-40B4-BE49-F238E27FC236}">
                <a16:creationId xmlns:a16="http://schemas.microsoft.com/office/drawing/2014/main" id="{ABBFD8D7-3039-7C8E-ED4D-073CD6C3C7F0}"/>
              </a:ext>
            </a:extLst>
          </p:cNvPr>
          <p:cNvSpPr txBox="1"/>
          <p:nvPr/>
        </p:nvSpPr>
        <p:spPr>
          <a:xfrm>
            <a:off x="11661058" y="210623"/>
            <a:ext cx="453970" cy="369332"/>
          </a:xfrm>
          <a:prstGeom prst="rect">
            <a:avLst/>
          </a:prstGeom>
          <a:noFill/>
        </p:spPr>
        <p:txBody>
          <a:bodyPr wrap="none" rtlCol="0">
            <a:spAutoFit/>
          </a:bodyPr>
          <a:lstStyle/>
          <a:p>
            <a:r>
              <a:rPr lang="en-US" dirty="0"/>
              <a:t>18</a:t>
            </a:r>
          </a:p>
        </p:txBody>
      </p:sp>
    </p:spTree>
    <p:extLst>
      <p:ext uri="{BB962C8B-B14F-4D97-AF65-F5344CB8AC3E}">
        <p14:creationId xmlns:p14="http://schemas.microsoft.com/office/powerpoint/2010/main" val="3578176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erson writing on a notepad">
            <a:extLst>
              <a:ext uri="{FF2B5EF4-FFF2-40B4-BE49-F238E27FC236}">
                <a16:creationId xmlns:a16="http://schemas.microsoft.com/office/drawing/2014/main" id="{6DD486F7-2070-2260-1757-AB1FC055246B}"/>
              </a:ext>
            </a:extLst>
          </p:cNvPr>
          <p:cNvPicPr>
            <a:picLocks noChangeAspect="1"/>
          </p:cNvPicPr>
          <p:nvPr/>
        </p:nvPicPr>
        <p:blipFill>
          <a:blip r:embed="rId2"/>
          <a:srcRect l="31367" r="23982"/>
          <a:stretch/>
        </p:blipFill>
        <p:spPr>
          <a:xfrm>
            <a:off x="20" y="10"/>
            <a:ext cx="3863955" cy="6857989"/>
          </a:xfrm>
          <a:prstGeom prst="rect">
            <a:avLst/>
          </a:prstGeom>
        </p:spPr>
      </p:pic>
      <p:sp>
        <p:nvSpPr>
          <p:cNvPr id="5" name="TextBox 4">
            <a:extLst>
              <a:ext uri="{FF2B5EF4-FFF2-40B4-BE49-F238E27FC236}">
                <a16:creationId xmlns:a16="http://schemas.microsoft.com/office/drawing/2014/main" id="{5C52368E-0A8E-F30C-456B-FEB5338F17C7}"/>
              </a:ext>
            </a:extLst>
          </p:cNvPr>
          <p:cNvSpPr txBox="1"/>
          <p:nvPr/>
        </p:nvSpPr>
        <p:spPr>
          <a:xfrm>
            <a:off x="4597175" y="2293618"/>
            <a:ext cx="6983604" cy="1323439"/>
          </a:xfrm>
          <a:prstGeom prst="rect">
            <a:avLst/>
          </a:prstGeom>
          <a:noFill/>
        </p:spPr>
        <p:txBody>
          <a:bodyPr wrap="square" rtlCol="0">
            <a:spAutoFit/>
          </a:bodyPr>
          <a:lstStyle/>
          <a:p>
            <a:r>
              <a:rPr lang="en-US" sz="4000" dirty="0"/>
              <a:t>Project Overview(Screenshots)</a:t>
            </a:r>
          </a:p>
        </p:txBody>
      </p:sp>
      <p:sp>
        <p:nvSpPr>
          <p:cNvPr id="6" name="TextBox 5">
            <a:extLst>
              <a:ext uri="{FF2B5EF4-FFF2-40B4-BE49-F238E27FC236}">
                <a16:creationId xmlns:a16="http://schemas.microsoft.com/office/drawing/2014/main" id="{E1B2C0C9-F628-4D85-EEC0-3018542871F9}"/>
              </a:ext>
            </a:extLst>
          </p:cNvPr>
          <p:cNvSpPr txBox="1"/>
          <p:nvPr/>
        </p:nvSpPr>
        <p:spPr>
          <a:xfrm>
            <a:off x="11661058" y="210623"/>
            <a:ext cx="453970" cy="369332"/>
          </a:xfrm>
          <a:prstGeom prst="rect">
            <a:avLst/>
          </a:prstGeom>
          <a:noFill/>
        </p:spPr>
        <p:txBody>
          <a:bodyPr wrap="none" rtlCol="0">
            <a:spAutoFit/>
          </a:bodyPr>
          <a:lstStyle/>
          <a:p>
            <a:r>
              <a:rPr lang="en-US" dirty="0"/>
              <a:t>19</a:t>
            </a:r>
          </a:p>
        </p:txBody>
      </p:sp>
    </p:spTree>
    <p:extLst>
      <p:ext uri="{BB962C8B-B14F-4D97-AF65-F5344CB8AC3E}">
        <p14:creationId xmlns:p14="http://schemas.microsoft.com/office/powerpoint/2010/main" val="1580287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78A14E-6B0C-0F6E-68BF-B13ABDD80512}"/>
              </a:ext>
            </a:extLst>
          </p:cNvPr>
          <p:cNvSpPr txBox="1"/>
          <p:nvPr/>
        </p:nvSpPr>
        <p:spPr>
          <a:xfrm>
            <a:off x="4026039" y="201077"/>
            <a:ext cx="4139921" cy="523220"/>
          </a:xfrm>
          <a:prstGeom prst="rect">
            <a:avLst/>
          </a:prstGeom>
          <a:noFill/>
        </p:spPr>
        <p:txBody>
          <a:bodyPr wrap="square" rtlCol="0">
            <a:spAutoFit/>
          </a:bodyPr>
          <a:lstStyle/>
          <a:p>
            <a:pPr algn="ctr"/>
            <a:r>
              <a:rPr lang="en-US" sz="2800" u="sng" dirty="0"/>
              <a:t>Project Screenshot</a:t>
            </a:r>
          </a:p>
        </p:txBody>
      </p:sp>
      <p:pic>
        <p:nvPicPr>
          <p:cNvPr id="3" name="Picture 2" descr="A screenshot of a computer">
            <a:extLst>
              <a:ext uri="{FF2B5EF4-FFF2-40B4-BE49-F238E27FC236}">
                <a16:creationId xmlns:a16="http://schemas.microsoft.com/office/drawing/2014/main" id="{39832D58-6253-F9F7-F4A3-EC7CB9E75AF5}"/>
              </a:ext>
            </a:extLst>
          </p:cNvPr>
          <p:cNvPicPr>
            <a:picLocks noChangeAspect="1"/>
          </p:cNvPicPr>
          <p:nvPr/>
        </p:nvPicPr>
        <p:blipFill>
          <a:blip r:embed="rId2"/>
          <a:stretch>
            <a:fillRect/>
          </a:stretch>
        </p:blipFill>
        <p:spPr>
          <a:xfrm>
            <a:off x="388373" y="852116"/>
            <a:ext cx="11415252" cy="5677603"/>
          </a:xfrm>
          <a:prstGeom prst="rect">
            <a:avLst/>
          </a:prstGeom>
        </p:spPr>
      </p:pic>
      <p:sp>
        <p:nvSpPr>
          <p:cNvPr id="4" name="TextBox 3">
            <a:extLst>
              <a:ext uri="{FF2B5EF4-FFF2-40B4-BE49-F238E27FC236}">
                <a16:creationId xmlns:a16="http://schemas.microsoft.com/office/drawing/2014/main" id="{9E6AB042-DA24-D48D-0D6D-2F57AA5D675C}"/>
              </a:ext>
            </a:extLst>
          </p:cNvPr>
          <p:cNvSpPr txBox="1"/>
          <p:nvPr/>
        </p:nvSpPr>
        <p:spPr>
          <a:xfrm>
            <a:off x="11661058" y="210623"/>
            <a:ext cx="453970" cy="369332"/>
          </a:xfrm>
          <a:prstGeom prst="rect">
            <a:avLst/>
          </a:prstGeom>
          <a:noFill/>
        </p:spPr>
        <p:txBody>
          <a:bodyPr wrap="none" rtlCol="0">
            <a:spAutoFit/>
          </a:bodyPr>
          <a:lstStyle/>
          <a:p>
            <a:r>
              <a:rPr lang="en-US" dirty="0"/>
              <a:t>20</a:t>
            </a:r>
          </a:p>
        </p:txBody>
      </p:sp>
    </p:spTree>
    <p:extLst>
      <p:ext uri="{BB962C8B-B14F-4D97-AF65-F5344CB8AC3E}">
        <p14:creationId xmlns:p14="http://schemas.microsoft.com/office/powerpoint/2010/main" val="3497825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A84B71-9AF3-CADF-EC58-78D5AFB3BD2E}"/>
              </a:ext>
            </a:extLst>
          </p:cNvPr>
          <p:cNvSpPr txBox="1"/>
          <p:nvPr/>
        </p:nvSpPr>
        <p:spPr>
          <a:xfrm>
            <a:off x="4026039" y="201077"/>
            <a:ext cx="4139921" cy="523220"/>
          </a:xfrm>
          <a:prstGeom prst="rect">
            <a:avLst/>
          </a:prstGeom>
          <a:noFill/>
        </p:spPr>
        <p:txBody>
          <a:bodyPr wrap="square" rtlCol="0">
            <a:spAutoFit/>
          </a:bodyPr>
          <a:lstStyle/>
          <a:p>
            <a:pPr algn="ctr"/>
            <a:r>
              <a:rPr lang="en-US" sz="2800" u="sng" dirty="0"/>
              <a:t>Project Screenshot</a:t>
            </a:r>
          </a:p>
        </p:txBody>
      </p:sp>
      <p:pic>
        <p:nvPicPr>
          <p:cNvPr id="4" name="Picture 3" descr="A screenshot of a login form&#10;&#10;Description automatically generated">
            <a:extLst>
              <a:ext uri="{FF2B5EF4-FFF2-40B4-BE49-F238E27FC236}">
                <a16:creationId xmlns:a16="http://schemas.microsoft.com/office/drawing/2014/main" id="{19E8A93F-D21E-3F94-A434-06AC24F5B731}"/>
              </a:ext>
            </a:extLst>
          </p:cNvPr>
          <p:cNvPicPr>
            <a:picLocks noChangeAspect="1"/>
          </p:cNvPicPr>
          <p:nvPr/>
        </p:nvPicPr>
        <p:blipFill>
          <a:blip r:embed="rId2"/>
          <a:stretch>
            <a:fillRect/>
          </a:stretch>
        </p:blipFill>
        <p:spPr>
          <a:xfrm>
            <a:off x="412954" y="919017"/>
            <a:ext cx="11366090" cy="5566503"/>
          </a:xfrm>
          <a:prstGeom prst="rect">
            <a:avLst/>
          </a:prstGeom>
        </p:spPr>
      </p:pic>
      <p:sp>
        <p:nvSpPr>
          <p:cNvPr id="5" name="TextBox 4">
            <a:extLst>
              <a:ext uri="{FF2B5EF4-FFF2-40B4-BE49-F238E27FC236}">
                <a16:creationId xmlns:a16="http://schemas.microsoft.com/office/drawing/2014/main" id="{5D3D51E6-1894-832D-7C72-D55F9D709DE1}"/>
              </a:ext>
            </a:extLst>
          </p:cNvPr>
          <p:cNvSpPr txBox="1"/>
          <p:nvPr/>
        </p:nvSpPr>
        <p:spPr>
          <a:xfrm>
            <a:off x="11661058" y="210623"/>
            <a:ext cx="453970" cy="369332"/>
          </a:xfrm>
          <a:prstGeom prst="rect">
            <a:avLst/>
          </a:prstGeom>
          <a:noFill/>
        </p:spPr>
        <p:txBody>
          <a:bodyPr wrap="none" rtlCol="0">
            <a:spAutoFit/>
          </a:bodyPr>
          <a:lstStyle/>
          <a:p>
            <a:r>
              <a:rPr lang="en-US" dirty="0"/>
              <a:t>21</a:t>
            </a:r>
          </a:p>
        </p:txBody>
      </p:sp>
    </p:spTree>
    <p:extLst>
      <p:ext uri="{BB962C8B-B14F-4D97-AF65-F5344CB8AC3E}">
        <p14:creationId xmlns:p14="http://schemas.microsoft.com/office/powerpoint/2010/main" val="981236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87C159-87BF-F622-8CA5-E30339238112}"/>
              </a:ext>
            </a:extLst>
          </p:cNvPr>
          <p:cNvSpPr txBox="1"/>
          <p:nvPr/>
        </p:nvSpPr>
        <p:spPr>
          <a:xfrm>
            <a:off x="4026039" y="201077"/>
            <a:ext cx="4139921" cy="523220"/>
          </a:xfrm>
          <a:prstGeom prst="rect">
            <a:avLst/>
          </a:prstGeom>
          <a:noFill/>
        </p:spPr>
        <p:txBody>
          <a:bodyPr wrap="square" rtlCol="0">
            <a:spAutoFit/>
          </a:bodyPr>
          <a:lstStyle/>
          <a:p>
            <a:pPr algn="ctr"/>
            <a:r>
              <a:rPr lang="en-US" sz="2800" u="sng" dirty="0"/>
              <a:t>Project Screenshot</a:t>
            </a:r>
          </a:p>
        </p:txBody>
      </p:sp>
      <p:pic>
        <p:nvPicPr>
          <p:cNvPr id="4" name="Picture 3" descr="A screenshot of a login form&#10;&#10;Description automatically generated">
            <a:extLst>
              <a:ext uri="{FF2B5EF4-FFF2-40B4-BE49-F238E27FC236}">
                <a16:creationId xmlns:a16="http://schemas.microsoft.com/office/drawing/2014/main" id="{47273624-FEF4-0E85-51B6-33DEECA8D74B}"/>
              </a:ext>
            </a:extLst>
          </p:cNvPr>
          <p:cNvPicPr>
            <a:picLocks noChangeAspect="1"/>
          </p:cNvPicPr>
          <p:nvPr/>
        </p:nvPicPr>
        <p:blipFill>
          <a:blip r:embed="rId2"/>
          <a:stretch>
            <a:fillRect/>
          </a:stretch>
        </p:blipFill>
        <p:spPr>
          <a:xfrm>
            <a:off x="367861" y="839681"/>
            <a:ext cx="11456276" cy="5725175"/>
          </a:xfrm>
          <a:prstGeom prst="rect">
            <a:avLst/>
          </a:prstGeom>
        </p:spPr>
      </p:pic>
      <p:sp>
        <p:nvSpPr>
          <p:cNvPr id="5" name="TextBox 4">
            <a:extLst>
              <a:ext uri="{FF2B5EF4-FFF2-40B4-BE49-F238E27FC236}">
                <a16:creationId xmlns:a16="http://schemas.microsoft.com/office/drawing/2014/main" id="{61DFE883-37AE-09BA-EA3D-A97D05912A2B}"/>
              </a:ext>
            </a:extLst>
          </p:cNvPr>
          <p:cNvSpPr txBox="1"/>
          <p:nvPr/>
        </p:nvSpPr>
        <p:spPr>
          <a:xfrm>
            <a:off x="11661058" y="210623"/>
            <a:ext cx="453970" cy="369332"/>
          </a:xfrm>
          <a:prstGeom prst="rect">
            <a:avLst/>
          </a:prstGeom>
          <a:noFill/>
        </p:spPr>
        <p:txBody>
          <a:bodyPr wrap="none" rtlCol="0">
            <a:spAutoFit/>
          </a:bodyPr>
          <a:lstStyle/>
          <a:p>
            <a:r>
              <a:rPr lang="en-US" dirty="0"/>
              <a:t>22</a:t>
            </a:r>
          </a:p>
        </p:txBody>
      </p:sp>
    </p:spTree>
    <p:extLst>
      <p:ext uri="{BB962C8B-B14F-4D97-AF65-F5344CB8AC3E}">
        <p14:creationId xmlns:p14="http://schemas.microsoft.com/office/powerpoint/2010/main" val="2562882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8F9407-5702-6BF6-3E50-2762F036F8A4}"/>
              </a:ext>
            </a:extLst>
          </p:cNvPr>
          <p:cNvSpPr txBox="1"/>
          <p:nvPr/>
        </p:nvSpPr>
        <p:spPr>
          <a:xfrm>
            <a:off x="4026039" y="201077"/>
            <a:ext cx="4139921" cy="523220"/>
          </a:xfrm>
          <a:prstGeom prst="rect">
            <a:avLst/>
          </a:prstGeom>
          <a:noFill/>
        </p:spPr>
        <p:txBody>
          <a:bodyPr wrap="square" rtlCol="0">
            <a:spAutoFit/>
          </a:bodyPr>
          <a:lstStyle/>
          <a:p>
            <a:pPr algn="ctr"/>
            <a:r>
              <a:rPr lang="en-US" sz="2800" u="sng" dirty="0"/>
              <a:t>Project Screenshot</a:t>
            </a:r>
          </a:p>
        </p:txBody>
      </p:sp>
      <p:pic>
        <p:nvPicPr>
          <p:cNvPr id="4" name="Picture 3" descr="A screenshot of a computer&#10;&#10;Description automatically generated">
            <a:extLst>
              <a:ext uri="{FF2B5EF4-FFF2-40B4-BE49-F238E27FC236}">
                <a16:creationId xmlns:a16="http://schemas.microsoft.com/office/drawing/2014/main" id="{90D94FE4-57C5-74C7-125D-ABABEB1843AA}"/>
              </a:ext>
            </a:extLst>
          </p:cNvPr>
          <p:cNvPicPr>
            <a:picLocks noChangeAspect="1"/>
          </p:cNvPicPr>
          <p:nvPr/>
        </p:nvPicPr>
        <p:blipFill>
          <a:blip r:embed="rId2"/>
          <a:stretch>
            <a:fillRect/>
          </a:stretch>
        </p:blipFill>
        <p:spPr>
          <a:xfrm>
            <a:off x="425668" y="1051034"/>
            <a:ext cx="11340662" cy="5371868"/>
          </a:xfrm>
          <a:prstGeom prst="rect">
            <a:avLst/>
          </a:prstGeom>
        </p:spPr>
      </p:pic>
      <p:sp>
        <p:nvSpPr>
          <p:cNvPr id="5" name="TextBox 4">
            <a:extLst>
              <a:ext uri="{FF2B5EF4-FFF2-40B4-BE49-F238E27FC236}">
                <a16:creationId xmlns:a16="http://schemas.microsoft.com/office/drawing/2014/main" id="{E82FCA7E-F51D-23AF-798F-70141F7F3229}"/>
              </a:ext>
            </a:extLst>
          </p:cNvPr>
          <p:cNvSpPr txBox="1"/>
          <p:nvPr/>
        </p:nvSpPr>
        <p:spPr>
          <a:xfrm>
            <a:off x="11661058" y="210623"/>
            <a:ext cx="453970" cy="369332"/>
          </a:xfrm>
          <a:prstGeom prst="rect">
            <a:avLst/>
          </a:prstGeom>
          <a:noFill/>
        </p:spPr>
        <p:txBody>
          <a:bodyPr wrap="none" rtlCol="0">
            <a:spAutoFit/>
          </a:bodyPr>
          <a:lstStyle/>
          <a:p>
            <a:r>
              <a:rPr lang="en-US" dirty="0"/>
              <a:t>23</a:t>
            </a:r>
          </a:p>
        </p:txBody>
      </p:sp>
    </p:spTree>
    <p:extLst>
      <p:ext uri="{BB962C8B-B14F-4D97-AF65-F5344CB8AC3E}">
        <p14:creationId xmlns:p14="http://schemas.microsoft.com/office/powerpoint/2010/main" val="2337002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4E70F8-14A5-476B-F5E6-4199789D2A92}"/>
              </a:ext>
            </a:extLst>
          </p:cNvPr>
          <p:cNvSpPr txBox="1"/>
          <p:nvPr/>
        </p:nvSpPr>
        <p:spPr>
          <a:xfrm>
            <a:off x="4026039" y="201077"/>
            <a:ext cx="4139921" cy="523220"/>
          </a:xfrm>
          <a:prstGeom prst="rect">
            <a:avLst/>
          </a:prstGeom>
          <a:noFill/>
        </p:spPr>
        <p:txBody>
          <a:bodyPr wrap="square" rtlCol="0">
            <a:spAutoFit/>
          </a:bodyPr>
          <a:lstStyle/>
          <a:p>
            <a:pPr algn="ctr"/>
            <a:r>
              <a:rPr lang="en-US" sz="2800" u="sng" dirty="0"/>
              <a:t>Project Screenshot</a:t>
            </a:r>
          </a:p>
        </p:txBody>
      </p:sp>
      <p:pic>
        <p:nvPicPr>
          <p:cNvPr id="5" name="Picture 4" descr="A screenshot of a computer&#10;&#10;Description automatically generated">
            <a:extLst>
              <a:ext uri="{FF2B5EF4-FFF2-40B4-BE49-F238E27FC236}">
                <a16:creationId xmlns:a16="http://schemas.microsoft.com/office/drawing/2014/main" id="{550B2089-D9EB-EBB7-133B-1F7C78ECDE98}"/>
              </a:ext>
            </a:extLst>
          </p:cNvPr>
          <p:cNvPicPr>
            <a:picLocks noChangeAspect="1"/>
          </p:cNvPicPr>
          <p:nvPr/>
        </p:nvPicPr>
        <p:blipFill>
          <a:blip r:embed="rId2"/>
          <a:stretch>
            <a:fillRect/>
          </a:stretch>
        </p:blipFill>
        <p:spPr>
          <a:xfrm>
            <a:off x="399392" y="872359"/>
            <a:ext cx="11393214" cy="5581363"/>
          </a:xfrm>
          <a:prstGeom prst="rect">
            <a:avLst/>
          </a:prstGeom>
        </p:spPr>
      </p:pic>
      <p:sp>
        <p:nvSpPr>
          <p:cNvPr id="6" name="TextBox 5">
            <a:extLst>
              <a:ext uri="{FF2B5EF4-FFF2-40B4-BE49-F238E27FC236}">
                <a16:creationId xmlns:a16="http://schemas.microsoft.com/office/drawing/2014/main" id="{479994A2-581F-05BB-F0D6-03B1B6C4D260}"/>
              </a:ext>
            </a:extLst>
          </p:cNvPr>
          <p:cNvSpPr txBox="1"/>
          <p:nvPr/>
        </p:nvSpPr>
        <p:spPr>
          <a:xfrm>
            <a:off x="11661058" y="210623"/>
            <a:ext cx="453970" cy="369332"/>
          </a:xfrm>
          <a:prstGeom prst="rect">
            <a:avLst/>
          </a:prstGeom>
          <a:noFill/>
        </p:spPr>
        <p:txBody>
          <a:bodyPr wrap="none" rtlCol="0">
            <a:spAutoFit/>
          </a:bodyPr>
          <a:lstStyle/>
          <a:p>
            <a:r>
              <a:rPr lang="en-US" dirty="0"/>
              <a:t>24</a:t>
            </a:r>
          </a:p>
        </p:txBody>
      </p:sp>
    </p:spTree>
    <p:extLst>
      <p:ext uri="{BB962C8B-B14F-4D97-AF65-F5344CB8AC3E}">
        <p14:creationId xmlns:p14="http://schemas.microsoft.com/office/powerpoint/2010/main" val="111604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B30BEF-4CE2-45AB-BAE4-5BAFF98DFFE4}"/>
              </a:ext>
            </a:extLst>
          </p:cNvPr>
          <p:cNvSpPr txBox="1"/>
          <p:nvPr/>
        </p:nvSpPr>
        <p:spPr>
          <a:xfrm>
            <a:off x="4026039" y="201077"/>
            <a:ext cx="4139921" cy="523220"/>
          </a:xfrm>
          <a:prstGeom prst="rect">
            <a:avLst/>
          </a:prstGeom>
          <a:noFill/>
        </p:spPr>
        <p:txBody>
          <a:bodyPr wrap="square" rtlCol="0">
            <a:spAutoFit/>
          </a:bodyPr>
          <a:lstStyle/>
          <a:p>
            <a:pPr algn="ctr"/>
            <a:r>
              <a:rPr lang="en-US" sz="2800" u="sng" dirty="0"/>
              <a:t>Project Screenshot</a:t>
            </a:r>
          </a:p>
        </p:txBody>
      </p:sp>
      <p:pic>
        <p:nvPicPr>
          <p:cNvPr id="4" name="Picture 3" descr="A screenshot of a computer&#10;&#10;Description automatically generated">
            <a:extLst>
              <a:ext uri="{FF2B5EF4-FFF2-40B4-BE49-F238E27FC236}">
                <a16:creationId xmlns:a16="http://schemas.microsoft.com/office/drawing/2014/main" id="{DD507627-4B36-593B-1DBA-00D314D50401}"/>
              </a:ext>
            </a:extLst>
          </p:cNvPr>
          <p:cNvPicPr>
            <a:picLocks noChangeAspect="1"/>
          </p:cNvPicPr>
          <p:nvPr/>
        </p:nvPicPr>
        <p:blipFill>
          <a:blip r:embed="rId2"/>
          <a:stretch>
            <a:fillRect/>
          </a:stretch>
        </p:blipFill>
        <p:spPr>
          <a:xfrm>
            <a:off x="483475" y="966950"/>
            <a:ext cx="11225048" cy="5381297"/>
          </a:xfrm>
          <a:prstGeom prst="rect">
            <a:avLst/>
          </a:prstGeom>
        </p:spPr>
      </p:pic>
      <p:sp>
        <p:nvSpPr>
          <p:cNvPr id="5" name="TextBox 4">
            <a:extLst>
              <a:ext uri="{FF2B5EF4-FFF2-40B4-BE49-F238E27FC236}">
                <a16:creationId xmlns:a16="http://schemas.microsoft.com/office/drawing/2014/main" id="{90B5FCD8-2A34-3F28-C710-5FCE03E06D0F}"/>
              </a:ext>
            </a:extLst>
          </p:cNvPr>
          <p:cNvSpPr txBox="1"/>
          <p:nvPr/>
        </p:nvSpPr>
        <p:spPr>
          <a:xfrm>
            <a:off x="11661058" y="210623"/>
            <a:ext cx="453970" cy="369332"/>
          </a:xfrm>
          <a:prstGeom prst="rect">
            <a:avLst/>
          </a:prstGeom>
          <a:noFill/>
        </p:spPr>
        <p:txBody>
          <a:bodyPr wrap="none" rtlCol="0">
            <a:spAutoFit/>
          </a:bodyPr>
          <a:lstStyle/>
          <a:p>
            <a:r>
              <a:rPr lang="en-US" dirty="0"/>
              <a:t>25</a:t>
            </a:r>
          </a:p>
        </p:txBody>
      </p:sp>
    </p:spTree>
    <p:extLst>
      <p:ext uri="{BB962C8B-B14F-4D97-AF65-F5344CB8AC3E}">
        <p14:creationId xmlns:p14="http://schemas.microsoft.com/office/powerpoint/2010/main" val="1511892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9988D-D653-91D8-235D-3F3AE19CFF63}"/>
              </a:ext>
            </a:extLst>
          </p:cNvPr>
          <p:cNvSpPr>
            <a:spLocks noGrp="1"/>
          </p:cNvSpPr>
          <p:nvPr>
            <p:ph type="title"/>
          </p:nvPr>
        </p:nvSpPr>
        <p:spPr>
          <a:xfrm>
            <a:off x="2968408" y="1187451"/>
            <a:ext cx="6255903" cy="549909"/>
          </a:xfrm>
        </p:spPr>
        <p:txBody>
          <a:bodyPr/>
          <a:lstStyle/>
          <a:p>
            <a:r>
              <a:rPr lang="en-US" sz="3200" dirty="0"/>
              <a:t>Presented To:</a:t>
            </a:r>
          </a:p>
        </p:txBody>
      </p:sp>
      <p:sp>
        <p:nvSpPr>
          <p:cNvPr id="4" name="TextBox 3">
            <a:extLst>
              <a:ext uri="{FF2B5EF4-FFF2-40B4-BE49-F238E27FC236}">
                <a16:creationId xmlns:a16="http://schemas.microsoft.com/office/drawing/2014/main" id="{3B42ACA3-A487-5AA8-2CDF-F93231E1A962}"/>
              </a:ext>
            </a:extLst>
          </p:cNvPr>
          <p:cNvSpPr txBox="1"/>
          <p:nvPr/>
        </p:nvSpPr>
        <p:spPr>
          <a:xfrm>
            <a:off x="4460240" y="2042160"/>
            <a:ext cx="5252720" cy="2031325"/>
          </a:xfrm>
          <a:prstGeom prst="rect">
            <a:avLst/>
          </a:prstGeom>
          <a:noFill/>
        </p:spPr>
        <p:txBody>
          <a:bodyPr wrap="square" rtlCol="0">
            <a:spAutoFit/>
          </a:bodyPr>
          <a:lstStyle/>
          <a:p>
            <a:r>
              <a:rPr lang="en-US" b="1" dirty="0"/>
              <a:t>Engineer Md. </a:t>
            </a:r>
            <a:r>
              <a:rPr lang="en-US" b="1" dirty="0" err="1"/>
              <a:t>Safaet</a:t>
            </a:r>
            <a:r>
              <a:rPr lang="en-US" b="1" dirty="0"/>
              <a:t> Hossain</a:t>
            </a:r>
          </a:p>
          <a:p>
            <a:r>
              <a:rPr lang="en-US" dirty="0"/>
              <a:t>Associate Professor,</a:t>
            </a:r>
          </a:p>
          <a:p>
            <a:r>
              <a:rPr lang="en-US" dirty="0"/>
              <a:t>Department of CSE,UITS.</a:t>
            </a:r>
          </a:p>
          <a:p>
            <a:endParaRPr lang="en-US" dirty="0"/>
          </a:p>
          <a:p>
            <a:r>
              <a:rPr lang="en-US" b="1" dirty="0" err="1"/>
              <a:t>Propa</a:t>
            </a:r>
            <a:r>
              <a:rPr lang="en-US" b="1" dirty="0"/>
              <a:t> Punam</a:t>
            </a:r>
          </a:p>
          <a:p>
            <a:r>
              <a:rPr lang="en-US" dirty="0"/>
              <a:t>Lecturer,</a:t>
            </a:r>
          </a:p>
          <a:p>
            <a:r>
              <a:rPr lang="en-US" dirty="0"/>
              <a:t>Department of CSE,UITS.</a:t>
            </a:r>
          </a:p>
        </p:txBody>
      </p:sp>
    </p:spTree>
    <p:extLst>
      <p:ext uri="{BB962C8B-B14F-4D97-AF65-F5344CB8AC3E}">
        <p14:creationId xmlns:p14="http://schemas.microsoft.com/office/powerpoint/2010/main" val="3593810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E90E9C-9F06-1F05-DB59-78E314C6D1BA}"/>
              </a:ext>
            </a:extLst>
          </p:cNvPr>
          <p:cNvSpPr txBox="1"/>
          <p:nvPr/>
        </p:nvSpPr>
        <p:spPr>
          <a:xfrm>
            <a:off x="4026039" y="201077"/>
            <a:ext cx="4139921" cy="523220"/>
          </a:xfrm>
          <a:prstGeom prst="rect">
            <a:avLst/>
          </a:prstGeom>
          <a:noFill/>
        </p:spPr>
        <p:txBody>
          <a:bodyPr wrap="square" rtlCol="0">
            <a:spAutoFit/>
          </a:bodyPr>
          <a:lstStyle/>
          <a:p>
            <a:pPr algn="ctr"/>
            <a:r>
              <a:rPr lang="en-US" sz="2800" u="sng" dirty="0"/>
              <a:t>Project Screenshot</a:t>
            </a:r>
          </a:p>
        </p:txBody>
      </p:sp>
      <p:pic>
        <p:nvPicPr>
          <p:cNvPr id="4" name="Picture 3" descr="A screenshot of a computer&#10;&#10;Description automatically generated">
            <a:extLst>
              <a:ext uri="{FF2B5EF4-FFF2-40B4-BE49-F238E27FC236}">
                <a16:creationId xmlns:a16="http://schemas.microsoft.com/office/drawing/2014/main" id="{79755AD6-A930-D5D2-592E-1278B7A19235}"/>
              </a:ext>
            </a:extLst>
          </p:cNvPr>
          <p:cNvPicPr>
            <a:picLocks noChangeAspect="1"/>
          </p:cNvPicPr>
          <p:nvPr/>
        </p:nvPicPr>
        <p:blipFill>
          <a:blip r:embed="rId2"/>
          <a:stretch>
            <a:fillRect/>
          </a:stretch>
        </p:blipFill>
        <p:spPr>
          <a:xfrm>
            <a:off x="451944" y="966952"/>
            <a:ext cx="11288110" cy="5423338"/>
          </a:xfrm>
          <a:prstGeom prst="rect">
            <a:avLst/>
          </a:prstGeom>
        </p:spPr>
      </p:pic>
      <p:sp>
        <p:nvSpPr>
          <p:cNvPr id="5" name="TextBox 4">
            <a:extLst>
              <a:ext uri="{FF2B5EF4-FFF2-40B4-BE49-F238E27FC236}">
                <a16:creationId xmlns:a16="http://schemas.microsoft.com/office/drawing/2014/main" id="{C81818E7-F97D-ED0A-E76C-C4E01F61C6CD}"/>
              </a:ext>
            </a:extLst>
          </p:cNvPr>
          <p:cNvSpPr txBox="1"/>
          <p:nvPr/>
        </p:nvSpPr>
        <p:spPr>
          <a:xfrm>
            <a:off x="11661058" y="210623"/>
            <a:ext cx="453970" cy="369332"/>
          </a:xfrm>
          <a:prstGeom prst="rect">
            <a:avLst/>
          </a:prstGeom>
          <a:noFill/>
        </p:spPr>
        <p:txBody>
          <a:bodyPr wrap="none" rtlCol="0">
            <a:spAutoFit/>
          </a:bodyPr>
          <a:lstStyle/>
          <a:p>
            <a:r>
              <a:rPr lang="en-US" dirty="0"/>
              <a:t>26</a:t>
            </a:r>
          </a:p>
        </p:txBody>
      </p:sp>
    </p:spTree>
    <p:extLst>
      <p:ext uri="{BB962C8B-B14F-4D97-AF65-F5344CB8AC3E}">
        <p14:creationId xmlns:p14="http://schemas.microsoft.com/office/powerpoint/2010/main" val="2978581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6F527E8-6C49-D76A-33E0-989954F2B7BA}"/>
              </a:ext>
            </a:extLst>
          </p:cNvPr>
          <p:cNvPicPr>
            <a:picLocks noChangeAspect="1"/>
          </p:cNvPicPr>
          <p:nvPr/>
        </p:nvPicPr>
        <p:blipFill>
          <a:blip r:embed="rId2"/>
          <a:stretch>
            <a:fillRect/>
          </a:stretch>
        </p:blipFill>
        <p:spPr>
          <a:xfrm>
            <a:off x="454571" y="1040523"/>
            <a:ext cx="11282855" cy="5444360"/>
          </a:xfrm>
          <a:prstGeom prst="rect">
            <a:avLst/>
          </a:prstGeom>
        </p:spPr>
      </p:pic>
      <p:sp>
        <p:nvSpPr>
          <p:cNvPr id="4" name="TextBox 3">
            <a:extLst>
              <a:ext uri="{FF2B5EF4-FFF2-40B4-BE49-F238E27FC236}">
                <a16:creationId xmlns:a16="http://schemas.microsoft.com/office/drawing/2014/main" id="{B10E9237-27DE-7C35-ADB2-AD15E1EFF515}"/>
              </a:ext>
            </a:extLst>
          </p:cNvPr>
          <p:cNvSpPr txBox="1"/>
          <p:nvPr/>
        </p:nvSpPr>
        <p:spPr>
          <a:xfrm>
            <a:off x="4026039" y="201077"/>
            <a:ext cx="4139921" cy="523220"/>
          </a:xfrm>
          <a:prstGeom prst="rect">
            <a:avLst/>
          </a:prstGeom>
          <a:noFill/>
        </p:spPr>
        <p:txBody>
          <a:bodyPr wrap="square" rtlCol="0">
            <a:spAutoFit/>
          </a:bodyPr>
          <a:lstStyle/>
          <a:p>
            <a:pPr algn="ctr"/>
            <a:r>
              <a:rPr lang="en-US" sz="2800" u="sng" dirty="0"/>
              <a:t>Project Screenshot</a:t>
            </a:r>
          </a:p>
        </p:txBody>
      </p:sp>
      <p:sp>
        <p:nvSpPr>
          <p:cNvPr id="5" name="TextBox 4">
            <a:extLst>
              <a:ext uri="{FF2B5EF4-FFF2-40B4-BE49-F238E27FC236}">
                <a16:creationId xmlns:a16="http://schemas.microsoft.com/office/drawing/2014/main" id="{14E12676-5547-F9D5-A25F-BDDD795B620F}"/>
              </a:ext>
            </a:extLst>
          </p:cNvPr>
          <p:cNvSpPr txBox="1"/>
          <p:nvPr/>
        </p:nvSpPr>
        <p:spPr>
          <a:xfrm>
            <a:off x="11661058" y="210623"/>
            <a:ext cx="453970" cy="369332"/>
          </a:xfrm>
          <a:prstGeom prst="rect">
            <a:avLst/>
          </a:prstGeom>
          <a:noFill/>
        </p:spPr>
        <p:txBody>
          <a:bodyPr wrap="none" rtlCol="0">
            <a:spAutoFit/>
          </a:bodyPr>
          <a:lstStyle/>
          <a:p>
            <a:r>
              <a:rPr lang="en-US" dirty="0"/>
              <a:t>27</a:t>
            </a:r>
          </a:p>
        </p:txBody>
      </p:sp>
    </p:spTree>
    <p:extLst>
      <p:ext uri="{BB962C8B-B14F-4D97-AF65-F5344CB8AC3E}">
        <p14:creationId xmlns:p14="http://schemas.microsoft.com/office/powerpoint/2010/main" val="1848056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40B6615-F583-6808-8869-532CE05C4FBA}"/>
              </a:ext>
            </a:extLst>
          </p:cNvPr>
          <p:cNvPicPr>
            <a:picLocks noChangeAspect="1"/>
          </p:cNvPicPr>
          <p:nvPr/>
        </p:nvPicPr>
        <p:blipFill>
          <a:blip r:embed="rId2"/>
          <a:stretch>
            <a:fillRect/>
          </a:stretch>
        </p:blipFill>
        <p:spPr>
          <a:xfrm>
            <a:off x="409903" y="1135117"/>
            <a:ext cx="11372193" cy="5328745"/>
          </a:xfrm>
          <a:prstGeom prst="rect">
            <a:avLst/>
          </a:prstGeom>
        </p:spPr>
      </p:pic>
      <p:sp>
        <p:nvSpPr>
          <p:cNvPr id="4" name="TextBox 3">
            <a:extLst>
              <a:ext uri="{FF2B5EF4-FFF2-40B4-BE49-F238E27FC236}">
                <a16:creationId xmlns:a16="http://schemas.microsoft.com/office/drawing/2014/main" id="{8D55A08B-CB61-386E-2956-FCCF24E87A7B}"/>
              </a:ext>
            </a:extLst>
          </p:cNvPr>
          <p:cNvSpPr txBox="1"/>
          <p:nvPr/>
        </p:nvSpPr>
        <p:spPr>
          <a:xfrm>
            <a:off x="4026039" y="201077"/>
            <a:ext cx="4139921" cy="523220"/>
          </a:xfrm>
          <a:prstGeom prst="rect">
            <a:avLst/>
          </a:prstGeom>
          <a:noFill/>
        </p:spPr>
        <p:txBody>
          <a:bodyPr wrap="square" rtlCol="0">
            <a:spAutoFit/>
          </a:bodyPr>
          <a:lstStyle/>
          <a:p>
            <a:pPr algn="ctr"/>
            <a:r>
              <a:rPr lang="en-US" sz="2800" u="sng" dirty="0"/>
              <a:t>Project Screenshot</a:t>
            </a:r>
          </a:p>
        </p:txBody>
      </p:sp>
      <p:sp>
        <p:nvSpPr>
          <p:cNvPr id="5" name="TextBox 4">
            <a:extLst>
              <a:ext uri="{FF2B5EF4-FFF2-40B4-BE49-F238E27FC236}">
                <a16:creationId xmlns:a16="http://schemas.microsoft.com/office/drawing/2014/main" id="{A265EC6F-A502-1632-D385-FFDAD52EB517}"/>
              </a:ext>
            </a:extLst>
          </p:cNvPr>
          <p:cNvSpPr txBox="1"/>
          <p:nvPr/>
        </p:nvSpPr>
        <p:spPr>
          <a:xfrm>
            <a:off x="11661058" y="210623"/>
            <a:ext cx="453970" cy="369332"/>
          </a:xfrm>
          <a:prstGeom prst="rect">
            <a:avLst/>
          </a:prstGeom>
          <a:noFill/>
        </p:spPr>
        <p:txBody>
          <a:bodyPr wrap="none" rtlCol="0">
            <a:spAutoFit/>
          </a:bodyPr>
          <a:lstStyle/>
          <a:p>
            <a:r>
              <a:rPr lang="en-US" dirty="0"/>
              <a:t>28</a:t>
            </a:r>
          </a:p>
        </p:txBody>
      </p:sp>
    </p:spTree>
    <p:extLst>
      <p:ext uri="{BB962C8B-B14F-4D97-AF65-F5344CB8AC3E}">
        <p14:creationId xmlns:p14="http://schemas.microsoft.com/office/powerpoint/2010/main" val="3516887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2" name="Group 11">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4"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7" name="Rectangle 16">
            <a:extLst>
              <a:ext uri="{FF2B5EF4-FFF2-40B4-BE49-F238E27FC236}">
                <a16:creationId xmlns:a16="http://schemas.microsoft.com/office/drawing/2014/main" id="{72C53508-B3F0-4B95-A7BB-3FB94033C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D689CB-A465-1C05-5DBD-8BEAC2D75907}"/>
              </a:ext>
            </a:extLst>
          </p:cNvPr>
          <p:cNvSpPr>
            <a:spLocks noGrp="1"/>
          </p:cNvSpPr>
          <p:nvPr>
            <p:ph type="title"/>
          </p:nvPr>
        </p:nvSpPr>
        <p:spPr>
          <a:xfrm>
            <a:off x="7113600" y="1311279"/>
            <a:ext cx="4060800" cy="2049502"/>
          </a:xfrm>
        </p:spPr>
        <p:txBody>
          <a:bodyPr vert="horz" lIns="91440" tIns="45720" rIns="91440" bIns="45720" rtlCol="0" anchor="b" anchorCtr="0">
            <a:normAutofit/>
          </a:bodyPr>
          <a:lstStyle/>
          <a:p>
            <a:r>
              <a:rPr lang="en-US" dirty="0"/>
              <a:t>Questions?</a:t>
            </a:r>
          </a:p>
        </p:txBody>
      </p:sp>
      <p:pic>
        <p:nvPicPr>
          <p:cNvPr id="6" name="Graphic 5" descr="Question mark">
            <a:extLst>
              <a:ext uri="{FF2B5EF4-FFF2-40B4-BE49-F238E27FC236}">
                <a16:creationId xmlns:a16="http://schemas.microsoft.com/office/drawing/2014/main" id="{49A7C78D-141D-BD66-1EC8-60867A4596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0989" y="930894"/>
            <a:ext cx="4996212" cy="4996212"/>
          </a:xfrm>
          <a:prstGeom prst="rect">
            <a:avLst/>
          </a:prstGeom>
        </p:spPr>
      </p:pic>
      <p:cxnSp>
        <p:nvCxnSpPr>
          <p:cNvPr id="19" name="Straight Connector 18">
            <a:extLst>
              <a:ext uri="{FF2B5EF4-FFF2-40B4-BE49-F238E27FC236}">
                <a16:creationId xmlns:a16="http://schemas.microsoft.com/office/drawing/2014/main" id="{58EBA113-6605-4291-A31D-0BEA2EFFB5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7DC925D4-A222-4AF4-B410-4AFDEE4557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8100000" flipH="1">
            <a:off x="6674373" y="402322"/>
            <a:ext cx="641183" cy="1069728"/>
            <a:chOff x="6484112" y="2967038"/>
            <a:chExt cx="641183" cy="1069728"/>
          </a:xfrm>
        </p:grpSpPr>
        <p:grpSp>
          <p:nvGrpSpPr>
            <p:cNvPr id="22" name="Group 21">
              <a:extLst>
                <a:ext uri="{FF2B5EF4-FFF2-40B4-BE49-F238E27FC236}">
                  <a16:creationId xmlns:a16="http://schemas.microsoft.com/office/drawing/2014/main" id="{0DBBB94E-15E5-42D1-A617-70B91FC06DD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27" name="Freeform 68">
                <a:extLst>
                  <a:ext uri="{FF2B5EF4-FFF2-40B4-BE49-F238E27FC236}">
                    <a16:creationId xmlns:a16="http://schemas.microsoft.com/office/drawing/2014/main" id="{2C81B35A-4CE9-4440-B050-12A299FA65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69">
                <a:extLst>
                  <a:ext uri="{FF2B5EF4-FFF2-40B4-BE49-F238E27FC236}">
                    <a16:creationId xmlns:a16="http://schemas.microsoft.com/office/drawing/2014/main" id="{A0D17983-4044-441A-ADBD-E035D9AE7E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Line 70">
                <a:extLst>
                  <a:ext uri="{FF2B5EF4-FFF2-40B4-BE49-F238E27FC236}">
                    <a16:creationId xmlns:a16="http://schemas.microsoft.com/office/drawing/2014/main" id="{19F1FD06-FDAD-4A4F-BFA2-40C00615ED52}"/>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7EFDE4C0-4728-4BFA-AB30-F128558D043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24" name="Freeform 68">
                <a:extLst>
                  <a:ext uri="{FF2B5EF4-FFF2-40B4-BE49-F238E27FC236}">
                    <a16:creationId xmlns:a16="http://schemas.microsoft.com/office/drawing/2014/main" id="{1D506130-A061-4892-B4AB-FC514FF04A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69">
                <a:extLst>
                  <a:ext uri="{FF2B5EF4-FFF2-40B4-BE49-F238E27FC236}">
                    <a16:creationId xmlns:a16="http://schemas.microsoft.com/office/drawing/2014/main" id="{49AD3E33-5B3A-488D-9055-A66F489647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6" name="Line 70">
                <a:extLst>
                  <a:ext uri="{FF2B5EF4-FFF2-40B4-BE49-F238E27FC236}">
                    <a16:creationId xmlns:a16="http://schemas.microsoft.com/office/drawing/2014/main" id="{A5CE7C61-384B-4565-8779-29E91BEF4C57}"/>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1" name="Group 30">
            <a:extLst>
              <a:ext uri="{FF2B5EF4-FFF2-40B4-BE49-F238E27FC236}">
                <a16:creationId xmlns:a16="http://schemas.microsoft.com/office/drawing/2014/main" id="{5EE5DB50-1341-4A9E-A206-967EBBDE44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11020476" y="5368081"/>
            <a:ext cx="641183" cy="1069728"/>
            <a:chOff x="6484112" y="2967038"/>
            <a:chExt cx="641183" cy="1069728"/>
          </a:xfrm>
        </p:grpSpPr>
        <p:grpSp>
          <p:nvGrpSpPr>
            <p:cNvPr id="32" name="Group 31">
              <a:extLst>
                <a:ext uri="{FF2B5EF4-FFF2-40B4-BE49-F238E27FC236}">
                  <a16:creationId xmlns:a16="http://schemas.microsoft.com/office/drawing/2014/main" id="{19A84626-F20C-4555-AFAF-1A2B70D3D9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37" name="Freeform 68">
                <a:extLst>
                  <a:ext uri="{FF2B5EF4-FFF2-40B4-BE49-F238E27FC236}">
                    <a16:creationId xmlns:a16="http://schemas.microsoft.com/office/drawing/2014/main" id="{561A2DEB-32E0-497B-AFF5-12455326DC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69">
                <a:extLst>
                  <a:ext uri="{FF2B5EF4-FFF2-40B4-BE49-F238E27FC236}">
                    <a16:creationId xmlns:a16="http://schemas.microsoft.com/office/drawing/2014/main" id="{F74C0FA4-7280-478C-9F0A-5C44367405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Line 70">
                <a:extLst>
                  <a:ext uri="{FF2B5EF4-FFF2-40B4-BE49-F238E27FC236}">
                    <a16:creationId xmlns:a16="http://schemas.microsoft.com/office/drawing/2014/main" id="{6055EE13-719B-42CB-B390-656E3D7ED4B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32">
              <a:extLst>
                <a:ext uri="{FF2B5EF4-FFF2-40B4-BE49-F238E27FC236}">
                  <a16:creationId xmlns:a16="http://schemas.microsoft.com/office/drawing/2014/main" id="{0AFE4A8F-11DC-406B-81CA-1EFF5D00CE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34" name="Freeform 68">
                <a:extLst>
                  <a:ext uri="{FF2B5EF4-FFF2-40B4-BE49-F238E27FC236}">
                    <a16:creationId xmlns:a16="http://schemas.microsoft.com/office/drawing/2014/main" id="{1220809B-3187-4A4E-B1B4-931C71836C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69">
                <a:extLst>
                  <a:ext uri="{FF2B5EF4-FFF2-40B4-BE49-F238E27FC236}">
                    <a16:creationId xmlns:a16="http://schemas.microsoft.com/office/drawing/2014/main" id="{FA8BADC2-4522-4CCB-B068-9C3AC1F1EF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Line 70">
                <a:extLst>
                  <a:ext uri="{FF2B5EF4-FFF2-40B4-BE49-F238E27FC236}">
                    <a16:creationId xmlns:a16="http://schemas.microsoft.com/office/drawing/2014/main" id="{8507DFE2-C18B-40C2-A945-EFDD0D8EC93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4" name="TextBox 3">
            <a:extLst>
              <a:ext uri="{FF2B5EF4-FFF2-40B4-BE49-F238E27FC236}">
                <a16:creationId xmlns:a16="http://schemas.microsoft.com/office/drawing/2014/main" id="{907B97D5-05AB-E64A-ED13-3CDD1CD08775}"/>
              </a:ext>
            </a:extLst>
          </p:cNvPr>
          <p:cNvSpPr txBox="1"/>
          <p:nvPr/>
        </p:nvSpPr>
        <p:spPr>
          <a:xfrm>
            <a:off x="11661058" y="210623"/>
            <a:ext cx="453970" cy="369332"/>
          </a:xfrm>
          <a:prstGeom prst="rect">
            <a:avLst/>
          </a:prstGeom>
          <a:noFill/>
        </p:spPr>
        <p:txBody>
          <a:bodyPr wrap="none" rtlCol="0">
            <a:spAutoFit/>
          </a:bodyPr>
          <a:lstStyle/>
          <a:p>
            <a:r>
              <a:rPr lang="en-US" dirty="0"/>
              <a:t>29</a:t>
            </a:r>
          </a:p>
        </p:txBody>
      </p:sp>
    </p:spTree>
    <p:extLst>
      <p:ext uri="{BB962C8B-B14F-4D97-AF65-F5344CB8AC3E}">
        <p14:creationId xmlns:p14="http://schemas.microsoft.com/office/powerpoint/2010/main" val="4152287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2" name="Group 11">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4"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7" name="Rectangle 16">
            <a:extLst>
              <a:ext uri="{FF2B5EF4-FFF2-40B4-BE49-F238E27FC236}">
                <a16:creationId xmlns:a16="http://schemas.microsoft.com/office/drawing/2014/main" id="{72C53508-B3F0-4B95-A7BB-3FB94033C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7113600" y="1311279"/>
            <a:ext cx="4060800" cy="2049502"/>
          </a:xfrm>
        </p:spPr>
        <p:txBody>
          <a:bodyPr vert="horz" lIns="91440" tIns="45720" rIns="91440" bIns="45720" rtlCol="0" anchor="b" anchorCtr="0">
            <a:normAutofit/>
          </a:bodyPr>
          <a:lstStyle/>
          <a:p>
            <a:r>
              <a:rPr lang="en-US" sz="4800" dirty="0"/>
              <a:t>Thank you</a:t>
            </a:r>
          </a:p>
        </p:txBody>
      </p:sp>
      <p:pic>
        <p:nvPicPr>
          <p:cNvPr id="6" name="Graphic 5" descr="Handshake">
            <a:extLst>
              <a:ext uri="{FF2B5EF4-FFF2-40B4-BE49-F238E27FC236}">
                <a16:creationId xmlns:a16="http://schemas.microsoft.com/office/drawing/2014/main" id="{19A596EC-BBC9-C1A1-E45F-D926220D0C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989" y="930894"/>
            <a:ext cx="4996212" cy="4996212"/>
          </a:xfrm>
          <a:prstGeom prst="rect">
            <a:avLst/>
          </a:prstGeom>
        </p:spPr>
      </p:pic>
      <p:cxnSp>
        <p:nvCxnSpPr>
          <p:cNvPr id="19" name="Straight Connector 18">
            <a:extLst>
              <a:ext uri="{FF2B5EF4-FFF2-40B4-BE49-F238E27FC236}">
                <a16:creationId xmlns:a16="http://schemas.microsoft.com/office/drawing/2014/main" id="{58EBA113-6605-4291-A31D-0BEA2EFFB5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7DC925D4-A222-4AF4-B410-4AFDEE4557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8100000" flipH="1">
            <a:off x="6674373" y="402322"/>
            <a:ext cx="641183" cy="1069728"/>
            <a:chOff x="6484112" y="2967038"/>
            <a:chExt cx="641183" cy="1069728"/>
          </a:xfrm>
        </p:grpSpPr>
        <p:grpSp>
          <p:nvGrpSpPr>
            <p:cNvPr id="22" name="Group 21">
              <a:extLst>
                <a:ext uri="{FF2B5EF4-FFF2-40B4-BE49-F238E27FC236}">
                  <a16:creationId xmlns:a16="http://schemas.microsoft.com/office/drawing/2014/main" id="{0DBBB94E-15E5-42D1-A617-70B91FC06DD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27" name="Freeform 68">
                <a:extLst>
                  <a:ext uri="{FF2B5EF4-FFF2-40B4-BE49-F238E27FC236}">
                    <a16:creationId xmlns:a16="http://schemas.microsoft.com/office/drawing/2014/main" id="{2C81B35A-4CE9-4440-B050-12A299FA65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69">
                <a:extLst>
                  <a:ext uri="{FF2B5EF4-FFF2-40B4-BE49-F238E27FC236}">
                    <a16:creationId xmlns:a16="http://schemas.microsoft.com/office/drawing/2014/main" id="{A0D17983-4044-441A-ADBD-E035D9AE7E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Line 70">
                <a:extLst>
                  <a:ext uri="{FF2B5EF4-FFF2-40B4-BE49-F238E27FC236}">
                    <a16:creationId xmlns:a16="http://schemas.microsoft.com/office/drawing/2014/main" id="{19F1FD06-FDAD-4A4F-BFA2-40C00615ED52}"/>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7EFDE4C0-4728-4BFA-AB30-F128558D043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24" name="Freeform 68">
                <a:extLst>
                  <a:ext uri="{FF2B5EF4-FFF2-40B4-BE49-F238E27FC236}">
                    <a16:creationId xmlns:a16="http://schemas.microsoft.com/office/drawing/2014/main" id="{1D506130-A061-4892-B4AB-FC514FF04A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69">
                <a:extLst>
                  <a:ext uri="{FF2B5EF4-FFF2-40B4-BE49-F238E27FC236}">
                    <a16:creationId xmlns:a16="http://schemas.microsoft.com/office/drawing/2014/main" id="{49AD3E33-5B3A-488D-9055-A66F489647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6" name="Line 70">
                <a:extLst>
                  <a:ext uri="{FF2B5EF4-FFF2-40B4-BE49-F238E27FC236}">
                    <a16:creationId xmlns:a16="http://schemas.microsoft.com/office/drawing/2014/main" id="{A5CE7C61-384B-4565-8779-29E91BEF4C57}"/>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1" name="Group 30">
            <a:extLst>
              <a:ext uri="{FF2B5EF4-FFF2-40B4-BE49-F238E27FC236}">
                <a16:creationId xmlns:a16="http://schemas.microsoft.com/office/drawing/2014/main" id="{5EE5DB50-1341-4A9E-A206-967EBBDE44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11020476" y="5368081"/>
            <a:ext cx="641183" cy="1069728"/>
            <a:chOff x="6484112" y="2967038"/>
            <a:chExt cx="641183" cy="1069728"/>
          </a:xfrm>
        </p:grpSpPr>
        <p:grpSp>
          <p:nvGrpSpPr>
            <p:cNvPr id="32" name="Group 31">
              <a:extLst>
                <a:ext uri="{FF2B5EF4-FFF2-40B4-BE49-F238E27FC236}">
                  <a16:creationId xmlns:a16="http://schemas.microsoft.com/office/drawing/2014/main" id="{19A84626-F20C-4555-AFAF-1A2B70D3D9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37" name="Freeform 68">
                <a:extLst>
                  <a:ext uri="{FF2B5EF4-FFF2-40B4-BE49-F238E27FC236}">
                    <a16:creationId xmlns:a16="http://schemas.microsoft.com/office/drawing/2014/main" id="{561A2DEB-32E0-497B-AFF5-12455326DC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69">
                <a:extLst>
                  <a:ext uri="{FF2B5EF4-FFF2-40B4-BE49-F238E27FC236}">
                    <a16:creationId xmlns:a16="http://schemas.microsoft.com/office/drawing/2014/main" id="{F74C0FA4-7280-478C-9F0A-5C44367405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Line 70">
                <a:extLst>
                  <a:ext uri="{FF2B5EF4-FFF2-40B4-BE49-F238E27FC236}">
                    <a16:creationId xmlns:a16="http://schemas.microsoft.com/office/drawing/2014/main" id="{6055EE13-719B-42CB-B390-656E3D7ED4B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32">
              <a:extLst>
                <a:ext uri="{FF2B5EF4-FFF2-40B4-BE49-F238E27FC236}">
                  <a16:creationId xmlns:a16="http://schemas.microsoft.com/office/drawing/2014/main" id="{0AFE4A8F-11DC-406B-81CA-1EFF5D00CE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34" name="Freeform 68">
                <a:extLst>
                  <a:ext uri="{FF2B5EF4-FFF2-40B4-BE49-F238E27FC236}">
                    <a16:creationId xmlns:a16="http://schemas.microsoft.com/office/drawing/2014/main" id="{1220809B-3187-4A4E-B1B4-931C71836C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69">
                <a:extLst>
                  <a:ext uri="{FF2B5EF4-FFF2-40B4-BE49-F238E27FC236}">
                    <a16:creationId xmlns:a16="http://schemas.microsoft.com/office/drawing/2014/main" id="{FA8BADC2-4522-4CCB-B068-9C3AC1F1EF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Line 70">
                <a:extLst>
                  <a:ext uri="{FF2B5EF4-FFF2-40B4-BE49-F238E27FC236}">
                    <a16:creationId xmlns:a16="http://schemas.microsoft.com/office/drawing/2014/main" id="{8507DFE2-C18B-40C2-A945-EFDD0D8EC93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103683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990000" y="395288"/>
            <a:ext cx="4078800" cy="1597753"/>
          </a:xfrm>
        </p:spPr>
        <p:txBody>
          <a:bodyPr vert="horz" wrap="square" lIns="91440" tIns="45720" rIns="91440" bIns="45720" rtlCol="0" anchor="b" anchorCtr="0">
            <a:normAutofit/>
          </a:bodyPr>
          <a:lstStyle/>
          <a:p>
            <a:r>
              <a:rPr lang="en-US" sz="3200" kern="1200" cap="none" spc="0" baseline="0" dirty="0">
                <a:solidFill>
                  <a:schemeClr val="tx1"/>
                </a:solidFill>
                <a:latin typeface="+mj-lt"/>
                <a:ea typeface="+mj-ea"/>
                <a:cs typeface="+mj-cs"/>
              </a:rPr>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sz="quarter" idx="15"/>
          </p:nvPr>
        </p:nvSpPr>
        <p:spPr>
          <a:xfrm>
            <a:off x="989999" y="2361601"/>
            <a:ext cx="4565011" cy="3416900"/>
          </a:xfrm>
        </p:spPr>
        <p:txBody>
          <a:bodyPr vert="horz" lIns="91440" tIns="45720" rIns="91440" bIns="45720" rtlCol="0">
            <a:normAutofit fontScale="92500"/>
          </a:bodyPr>
          <a:lstStyle/>
          <a:p>
            <a:pPr marL="342900" indent="-342900" algn="l">
              <a:buFont typeface="Wingdings" panose="05000000000000000000" pitchFamily="2" charset="2"/>
              <a:buChar char="Ø"/>
            </a:pPr>
            <a:r>
              <a:rPr lang="en-US" dirty="0">
                <a:solidFill>
                  <a:srgbClr val="0D0D0D"/>
                </a:solidFill>
              </a:rPr>
              <a:t>Introduction	……………………....1</a:t>
            </a:r>
          </a:p>
          <a:p>
            <a:pPr marL="342900" indent="-342900" algn="l">
              <a:buFont typeface="Wingdings" panose="05000000000000000000" pitchFamily="2" charset="2"/>
              <a:buChar char="Ø"/>
            </a:pPr>
            <a:r>
              <a:rPr lang="en-US" dirty="0">
                <a:solidFill>
                  <a:srgbClr val="0D0D0D"/>
                </a:solidFill>
              </a:rPr>
              <a:t>Software Requirements- Specification (Key Features) …...2</a:t>
            </a:r>
          </a:p>
          <a:p>
            <a:pPr marL="342900" indent="-342900" algn="l">
              <a:buFont typeface="Wingdings" panose="05000000000000000000" pitchFamily="2" charset="2"/>
              <a:buChar char="Ø"/>
            </a:pPr>
            <a:r>
              <a:rPr lang="en-US" dirty="0">
                <a:solidFill>
                  <a:srgbClr val="0D0D0D"/>
                </a:solidFill>
              </a:rPr>
              <a:t>Software Analysis &amp; Modeling ...4</a:t>
            </a:r>
          </a:p>
          <a:p>
            <a:pPr marL="342900" indent="-342900" algn="l">
              <a:buFont typeface="Wingdings" panose="05000000000000000000" pitchFamily="2" charset="2"/>
              <a:buChar char="Ø"/>
            </a:pPr>
            <a:r>
              <a:rPr lang="en-US" dirty="0">
                <a:solidFill>
                  <a:srgbClr val="0D0D0D"/>
                </a:solidFill>
              </a:rPr>
              <a:t>Gantt Chart &amp; Budget Sheet …..15</a:t>
            </a:r>
          </a:p>
          <a:p>
            <a:pPr marL="342900" indent="-342900" algn="l">
              <a:buFont typeface="Wingdings" panose="05000000000000000000" pitchFamily="2" charset="2"/>
              <a:buChar char="Ø"/>
            </a:pPr>
            <a:r>
              <a:rPr lang="en-US" dirty="0">
                <a:solidFill>
                  <a:srgbClr val="0D0D0D"/>
                </a:solidFill>
              </a:rPr>
              <a:t>Project Overview ………………..19</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a:p>
            <a:pPr algn="l"/>
            <a:endParaRPr lang="en-US" dirty="0"/>
          </a:p>
        </p:txBody>
      </p:sp>
      <p:cxnSp>
        <p:nvCxnSpPr>
          <p:cNvPr id="25" name="Straight Connector 24">
            <a:extLst>
              <a:ext uri="{FF2B5EF4-FFF2-40B4-BE49-F238E27FC236}">
                <a16:creationId xmlns:a16="http://schemas.microsoft.com/office/drawing/2014/main" id="{CC9CF63D-A2A3-4ECF-BC53-4B0D56918F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33"/>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1706B23D-356A-D88C-1941-EB0A64FCD4BE}"/>
              </a:ext>
            </a:extLst>
          </p:cNvPr>
          <p:cNvPicPr>
            <a:picLocks noChangeAspect="1"/>
          </p:cNvPicPr>
          <p:nvPr/>
        </p:nvPicPr>
        <p:blipFill>
          <a:blip r:embed="rId3"/>
          <a:stretch>
            <a:fillRect/>
          </a:stretch>
        </p:blipFill>
        <p:spPr>
          <a:xfrm>
            <a:off x="6651127" y="977729"/>
            <a:ext cx="4999885" cy="4899887"/>
          </a:xfrm>
          <a:prstGeom prst="rect">
            <a:avLst/>
          </a:prstGeom>
        </p:spPr>
      </p:pic>
    </p:spTree>
    <p:extLst>
      <p:ext uri="{BB962C8B-B14F-4D97-AF65-F5344CB8AC3E}">
        <p14:creationId xmlns:p14="http://schemas.microsoft.com/office/powerpoint/2010/main" val="1325608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4DBCB-8A95-5C49-BF9C-C264535736E3}"/>
              </a:ext>
            </a:extLst>
          </p:cNvPr>
          <p:cNvSpPr>
            <a:spLocks noGrp="1"/>
          </p:cNvSpPr>
          <p:nvPr>
            <p:ph type="title"/>
          </p:nvPr>
        </p:nvSpPr>
        <p:spPr>
          <a:xfrm>
            <a:off x="1020573" y="395289"/>
            <a:ext cx="10213200" cy="1112836"/>
          </a:xfrm>
        </p:spPr>
        <p:txBody>
          <a:bodyPr/>
          <a:lstStyle/>
          <a:p>
            <a:r>
              <a:rPr lang="en-US" b="1" dirty="0"/>
              <a:t>Introduction</a:t>
            </a:r>
          </a:p>
        </p:txBody>
      </p:sp>
      <p:sp>
        <p:nvSpPr>
          <p:cNvPr id="3" name="TextBox 2">
            <a:extLst>
              <a:ext uri="{FF2B5EF4-FFF2-40B4-BE49-F238E27FC236}">
                <a16:creationId xmlns:a16="http://schemas.microsoft.com/office/drawing/2014/main" id="{3F7919CE-C028-A366-422C-FEED64A98BEC}"/>
              </a:ext>
            </a:extLst>
          </p:cNvPr>
          <p:cNvSpPr txBox="1"/>
          <p:nvPr/>
        </p:nvSpPr>
        <p:spPr>
          <a:xfrm>
            <a:off x="1028699" y="1808018"/>
            <a:ext cx="9819409" cy="3108543"/>
          </a:xfrm>
          <a:prstGeom prst="rect">
            <a:avLst/>
          </a:prstGeom>
          <a:noFill/>
        </p:spPr>
        <p:txBody>
          <a:bodyPr wrap="square" rtlCol="0">
            <a:spAutoFit/>
          </a:bodyPr>
          <a:lstStyle/>
          <a:p>
            <a:pPr algn="just"/>
            <a:r>
              <a:rPr lang="en-US" sz="2800">
                <a:latin typeface="+mj-lt"/>
              </a:rPr>
              <a:t>Blogging platforms today often overwhelm users with complex interfaces and features that aren’t necessary for readers and writers. These distractions can hinder creativity and productivity. This project addresses this problem by offering a clean, distraction-free blogging experience. Built using Django, it focuses on content creation and reading while minimizing external interruptions like pop-ups, and unnecessary notifications.</a:t>
            </a:r>
            <a:endParaRPr lang="en-US" sz="2800" dirty="0">
              <a:latin typeface="+mj-lt"/>
            </a:endParaRPr>
          </a:p>
        </p:txBody>
      </p:sp>
      <p:sp>
        <p:nvSpPr>
          <p:cNvPr id="6" name="TextBox 5">
            <a:extLst>
              <a:ext uri="{FF2B5EF4-FFF2-40B4-BE49-F238E27FC236}">
                <a16:creationId xmlns:a16="http://schemas.microsoft.com/office/drawing/2014/main" id="{A1589D13-1061-E2EF-9B8D-D2674B63BF49}"/>
              </a:ext>
            </a:extLst>
          </p:cNvPr>
          <p:cNvSpPr txBox="1"/>
          <p:nvPr/>
        </p:nvSpPr>
        <p:spPr>
          <a:xfrm>
            <a:off x="11661058" y="210623"/>
            <a:ext cx="319318"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510986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erson writing on a notepad">
            <a:extLst>
              <a:ext uri="{FF2B5EF4-FFF2-40B4-BE49-F238E27FC236}">
                <a16:creationId xmlns:a16="http://schemas.microsoft.com/office/drawing/2014/main" id="{DF51118E-7DFE-9B4F-E945-A9C95457384B}"/>
              </a:ext>
            </a:extLst>
          </p:cNvPr>
          <p:cNvPicPr>
            <a:picLocks noChangeAspect="1"/>
          </p:cNvPicPr>
          <p:nvPr/>
        </p:nvPicPr>
        <p:blipFill>
          <a:blip r:embed="rId2"/>
          <a:srcRect l="31367" r="23982"/>
          <a:stretch/>
        </p:blipFill>
        <p:spPr>
          <a:xfrm>
            <a:off x="20" y="10"/>
            <a:ext cx="3863955" cy="6857989"/>
          </a:xfrm>
          <a:prstGeom prst="rect">
            <a:avLst/>
          </a:prstGeom>
        </p:spPr>
      </p:pic>
      <p:sp>
        <p:nvSpPr>
          <p:cNvPr id="5" name="Title 1">
            <a:extLst>
              <a:ext uri="{FF2B5EF4-FFF2-40B4-BE49-F238E27FC236}">
                <a16:creationId xmlns:a16="http://schemas.microsoft.com/office/drawing/2014/main" id="{93550CC6-10B9-7A05-FB5E-8B2AA959F4C1}"/>
              </a:ext>
            </a:extLst>
          </p:cNvPr>
          <p:cNvSpPr>
            <a:spLocks noGrp="1"/>
          </p:cNvSpPr>
          <p:nvPr>
            <p:ph type="title"/>
          </p:nvPr>
        </p:nvSpPr>
        <p:spPr>
          <a:xfrm>
            <a:off x="4644863" y="1522127"/>
            <a:ext cx="6883406" cy="2185200"/>
          </a:xfrm>
        </p:spPr>
        <p:txBody>
          <a:bodyPr vert="horz" lIns="91440" tIns="45720" rIns="91440" bIns="45720" rtlCol="0" anchor="b" anchorCtr="0">
            <a:normAutofit fontScale="90000"/>
          </a:bodyPr>
          <a:lstStyle/>
          <a:p>
            <a:pPr algn="ctr"/>
            <a:r>
              <a:rPr lang="en-US" sz="4800" dirty="0"/>
              <a:t>Software Requirements Specification</a:t>
            </a:r>
            <a:br>
              <a:rPr lang="en-US" sz="4800" dirty="0"/>
            </a:br>
            <a:r>
              <a:rPr lang="en-US" sz="4800" dirty="0"/>
              <a:t>(Key Features)</a:t>
            </a:r>
          </a:p>
        </p:txBody>
      </p:sp>
      <p:sp>
        <p:nvSpPr>
          <p:cNvPr id="7" name="TextBox 6">
            <a:extLst>
              <a:ext uri="{FF2B5EF4-FFF2-40B4-BE49-F238E27FC236}">
                <a16:creationId xmlns:a16="http://schemas.microsoft.com/office/drawing/2014/main" id="{30867FA0-20DA-DF2D-5BCD-6D0F20088581}"/>
              </a:ext>
            </a:extLst>
          </p:cNvPr>
          <p:cNvSpPr txBox="1"/>
          <p:nvPr/>
        </p:nvSpPr>
        <p:spPr>
          <a:xfrm>
            <a:off x="11661058" y="210623"/>
            <a:ext cx="319318"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951913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E9F8F4-9430-0ACB-6810-4A05FE855695}"/>
              </a:ext>
            </a:extLst>
          </p:cNvPr>
          <p:cNvSpPr txBox="1"/>
          <p:nvPr/>
        </p:nvSpPr>
        <p:spPr>
          <a:xfrm>
            <a:off x="3303275" y="1971098"/>
            <a:ext cx="6401163" cy="3693319"/>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mj-lt"/>
              </a:rPr>
              <a:t>Minimal and Distraction-Free </a:t>
            </a:r>
          </a:p>
          <a:p>
            <a:pPr marL="285750" indent="-285750">
              <a:buFont typeface="Arial" panose="020B0604020202020204" pitchFamily="34" charset="0"/>
              <a:buChar char="•"/>
            </a:pPr>
            <a:r>
              <a:rPr lang="en-US" sz="2000" dirty="0">
                <a:latin typeface="+mj-lt"/>
              </a:rPr>
              <a:t>Simple but Gorgeous</a:t>
            </a:r>
          </a:p>
          <a:p>
            <a:pPr marL="285750" indent="-285750">
              <a:buFont typeface="Arial" panose="020B0604020202020204" pitchFamily="34" charset="0"/>
              <a:buChar char="•"/>
            </a:pPr>
            <a:r>
              <a:rPr lang="en-US" sz="2000" dirty="0">
                <a:latin typeface="+mj-lt"/>
              </a:rPr>
              <a:t>User Friendly but Secure</a:t>
            </a:r>
          </a:p>
          <a:p>
            <a:pPr marL="285750" indent="-285750">
              <a:buFont typeface="Arial" panose="020B0604020202020204" pitchFamily="34" charset="0"/>
              <a:buChar char="•"/>
            </a:pPr>
            <a:r>
              <a:rPr lang="en-US" sz="2000" dirty="0">
                <a:latin typeface="+mj-lt"/>
              </a:rPr>
              <a:t>Productive but Fun too</a:t>
            </a:r>
          </a:p>
          <a:p>
            <a:pPr marL="285750" indent="-285750">
              <a:buFont typeface="Arial" panose="020B0604020202020204" pitchFamily="34" charset="0"/>
              <a:buChar char="•"/>
            </a:pPr>
            <a:r>
              <a:rPr lang="en-US" sz="2000" dirty="0">
                <a:latin typeface="+mj-lt"/>
              </a:rPr>
              <a:t>All the Feature you Need</a:t>
            </a:r>
          </a:p>
          <a:p>
            <a:pPr marL="285750" indent="-285750">
              <a:buFont typeface="Arial" panose="020B0604020202020204" pitchFamily="34" charset="0"/>
              <a:buChar char="•"/>
            </a:pPr>
            <a:r>
              <a:rPr lang="en-US" sz="2000" dirty="0">
                <a:latin typeface="+mj-lt"/>
              </a:rPr>
              <a:t>Power and Stability of Django</a:t>
            </a:r>
          </a:p>
          <a:p>
            <a:pPr marL="285750" indent="-285750">
              <a:buFont typeface="Arial" panose="020B0604020202020204" pitchFamily="34" charset="0"/>
              <a:buChar char="•"/>
            </a:pPr>
            <a:r>
              <a:rPr lang="en-US" sz="2000" dirty="0">
                <a:latin typeface="+mj-lt"/>
              </a:rPr>
              <a:t>Bridges the gap between Simplicity and Functionality</a:t>
            </a:r>
          </a:p>
          <a:p>
            <a:pPr marL="285750" indent="-285750">
              <a:buFont typeface="Arial" panose="020B0604020202020204" pitchFamily="34" charset="0"/>
              <a:buChar char="•"/>
            </a:pPr>
            <a:r>
              <a:rPr lang="en-US" sz="2000" dirty="0">
                <a:latin typeface="+mj-lt"/>
              </a:rPr>
              <a:t>Aims Towards who desires awesome blogging experience with all above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
        <p:nvSpPr>
          <p:cNvPr id="6" name="TextBox 5">
            <a:extLst>
              <a:ext uri="{FF2B5EF4-FFF2-40B4-BE49-F238E27FC236}">
                <a16:creationId xmlns:a16="http://schemas.microsoft.com/office/drawing/2014/main" id="{C4A0BAFA-BF8A-27F8-56E8-C79232CDB608}"/>
              </a:ext>
            </a:extLst>
          </p:cNvPr>
          <p:cNvSpPr txBox="1"/>
          <p:nvPr/>
        </p:nvSpPr>
        <p:spPr>
          <a:xfrm>
            <a:off x="3303275" y="1385897"/>
            <a:ext cx="5191432" cy="523220"/>
          </a:xfrm>
          <a:prstGeom prst="rect">
            <a:avLst/>
          </a:prstGeom>
          <a:noFill/>
        </p:spPr>
        <p:txBody>
          <a:bodyPr wrap="square" rtlCol="0">
            <a:spAutoFit/>
          </a:bodyPr>
          <a:lstStyle/>
          <a:p>
            <a:r>
              <a:rPr lang="en-US" sz="2800" dirty="0">
                <a:latin typeface="+mj-lt"/>
              </a:rPr>
              <a:t>What We Wanted To Achieve</a:t>
            </a:r>
          </a:p>
        </p:txBody>
      </p:sp>
      <p:sp>
        <p:nvSpPr>
          <p:cNvPr id="7" name="TextBox 6">
            <a:extLst>
              <a:ext uri="{FF2B5EF4-FFF2-40B4-BE49-F238E27FC236}">
                <a16:creationId xmlns:a16="http://schemas.microsoft.com/office/drawing/2014/main" id="{83C56995-6EB2-8D80-D623-E08D484CA1DB}"/>
              </a:ext>
            </a:extLst>
          </p:cNvPr>
          <p:cNvSpPr txBox="1"/>
          <p:nvPr/>
        </p:nvSpPr>
        <p:spPr>
          <a:xfrm>
            <a:off x="11661058" y="210623"/>
            <a:ext cx="319318"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1302837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erson writing on a notepad">
            <a:extLst>
              <a:ext uri="{FF2B5EF4-FFF2-40B4-BE49-F238E27FC236}">
                <a16:creationId xmlns:a16="http://schemas.microsoft.com/office/drawing/2014/main" id="{0F52363D-ED11-35A4-FFE1-D8406874413B}"/>
              </a:ext>
            </a:extLst>
          </p:cNvPr>
          <p:cNvPicPr>
            <a:picLocks noChangeAspect="1"/>
          </p:cNvPicPr>
          <p:nvPr/>
        </p:nvPicPr>
        <p:blipFill>
          <a:blip r:embed="rId2"/>
          <a:srcRect l="31367" r="23982"/>
          <a:stretch/>
        </p:blipFill>
        <p:spPr>
          <a:xfrm>
            <a:off x="20" y="10"/>
            <a:ext cx="3863955" cy="6857989"/>
          </a:xfrm>
          <a:prstGeom prst="rect">
            <a:avLst/>
          </a:prstGeom>
        </p:spPr>
      </p:pic>
      <p:sp>
        <p:nvSpPr>
          <p:cNvPr id="5" name="TextBox 4">
            <a:extLst>
              <a:ext uri="{FF2B5EF4-FFF2-40B4-BE49-F238E27FC236}">
                <a16:creationId xmlns:a16="http://schemas.microsoft.com/office/drawing/2014/main" id="{C61C6716-DF59-2A3E-91E7-0BEE5943EB55}"/>
              </a:ext>
            </a:extLst>
          </p:cNvPr>
          <p:cNvSpPr txBox="1"/>
          <p:nvPr/>
        </p:nvSpPr>
        <p:spPr>
          <a:xfrm>
            <a:off x="5140326" y="2070826"/>
            <a:ext cx="5526593" cy="1569660"/>
          </a:xfrm>
          <a:prstGeom prst="rect">
            <a:avLst/>
          </a:prstGeom>
          <a:noFill/>
        </p:spPr>
        <p:txBody>
          <a:bodyPr wrap="square" rtlCol="0">
            <a:spAutoFit/>
          </a:bodyPr>
          <a:lstStyle/>
          <a:p>
            <a:pPr algn="ctr"/>
            <a:r>
              <a:rPr lang="en-US" sz="4800" dirty="0">
                <a:latin typeface="+mj-lt"/>
              </a:rPr>
              <a:t>System Analysis &amp; Modeling</a:t>
            </a:r>
          </a:p>
        </p:txBody>
      </p:sp>
      <p:sp>
        <p:nvSpPr>
          <p:cNvPr id="6" name="TextBox 5">
            <a:extLst>
              <a:ext uri="{FF2B5EF4-FFF2-40B4-BE49-F238E27FC236}">
                <a16:creationId xmlns:a16="http://schemas.microsoft.com/office/drawing/2014/main" id="{D582C942-74DD-E374-966E-43CDCBB4D908}"/>
              </a:ext>
            </a:extLst>
          </p:cNvPr>
          <p:cNvSpPr txBox="1"/>
          <p:nvPr/>
        </p:nvSpPr>
        <p:spPr>
          <a:xfrm>
            <a:off x="11661058" y="210623"/>
            <a:ext cx="319318" cy="369332"/>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3212470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B749A6-873C-57BB-E3D4-D9C50BA30C9F}"/>
              </a:ext>
            </a:extLst>
          </p:cNvPr>
          <p:cNvSpPr txBox="1"/>
          <p:nvPr/>
        </p:nvSpPr>
        <p:spPr>
          <a:xfrm>
            <a:off x="2483430" y="206770"/>
            <a:ext cx="7096991" cy="584775"/>
          </a:xfrm>
          <a:prstGeom prst="rect">
            <a:avLst/>
          </a:prstGeom>
          <a:noFill/>
        </p:spPr>
        <p:txBody>
          <a:bodyPr wrap="square" rtlCol="0">
            <a:spAutoFit/>
          </a:bodyPr>
          <a:lstStyle/>
          <a:p>
            <a:pPr algn="ctr"/>
            <a:r>
              <a:rPr lang="en-US" sz="3200" b="1" dirty="0">
                <a:latin typeface="+mj-lt"/>
              </a:rPr>
              <a:t>ER Diagram</a:t>
            </a:r>
          </a:p>
        </p:txBody>
      </p:sp>
      <p:pic>
        <p:nvPicPr>
          <p:cNvPr id="6" name="Picture 5" descr="A screenshot of a computer screen&#10;&#10;Description automatically generated">
            <a:extLst>
              <a:ext uri="{FF2B5EF4-FFF2-40B4-BE49-F238E27FC236}">
                <a16:creationId xmlns:a16="http://schemas.microsoft.com/office/drawing/2014/main" id="{575CE9A9-BEDA-AC00-838C-3241ABED5E89}"/>
              </a:ext>
            </a:extLst>
          </p:cNvPr>
          <p:cNvPicPr>
            <a:picLocks noChangeAspect="1"/>
          </p:cNvPicPr>
          <p:nvPr/>
        </p:nvPicPr>
        <p:blipFill>
          <a:blip r:embed="rId2"/>
          <a:stretch>
            <a:fillRect/>
          </a:stretch>
        </p:blipFill>
        <p:spPr>
          <a:xfrm>
            <a:off x="1009650" y="979863"/>
            <a:ext cx="10172699" cy="5379374"/>
          </a:xfrm>
          <a:prstGeom prst="rect">
            <a:avLst/>
          </a:prstGeom>
        </p:spPr>
      </p:pic>
      <p:sp>
        <p:nvSpPr>
          <p:cNvPr id="2" name="TextBox 1">
            <a:extLst>
              <a:ext uri="{FF2B5EF4-FFF2-40B4-BE49-F238E27FC236}">
                <a16:creationId xmlns:a16="http://schemas.microsoft.com/office/drawing/2014/main" id="{2B6927F8-291C-D3B7-3E2C-5C240FFF9A79}"/>
              </a:ext>
            </a:extLst>
          </p:cNvPr>
          <p:cNvSpPr txBox="1"/>
          <p:nvPr/>
        </p:nvSpPr>
        <p:spPr>
          <a:xfrm>
            <a:off x="11661058" y="210623"/>
            <a:ext cx="319318" cy="369332"/>
          </a:xfrm>
          <a:prstGeom prst="rect">
            <a:avLst/>
          </a:prstGeom>
          <a:noFill/>
        </p:spPr>
        <p:txBody>
          <a:bodyPr wrap="none" rtlCol="0">
            <a:spAutoFit/>
          </a:bodyPr>
          <a:lstStyle/>
          <a:p>
            <a:r>
              <a:rPr lang="en-US" dirty="0"/>
              <a:t>5</a:t>
            </a:r>
          </a:p>
        </p:txBody>
      </p:sp>
    </p:spTree>
    <p:extLst>
      <p:ext uri="{BB962C8B-B14F-4D97-AF65-F5344CB8AC3E}">
        <p14:creationId xmlns:p14="http://schemas.microsoft.com/office/powerpoint/2010/main" val="2607657264"/>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AE25C0-66E9-4E74-9814-75E5D2A6CAB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8954E08-A2C8-44D4-BABF-5531D0DF1F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EDA63D-DE73-4ED5-BDF0-D3D9FD35E1E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{86E8B88F-3601-45E9-BA55-8E1092522E96}tf11158769_win32</Template>
  <TotalTime>829</TotalTime>
  <Words>326</Words>
  <Application>Microsoft Office PowerPoint</Application>
  <PresentationFormat>Widescreen</PresentationFormat>
  <Paragraphs>105</Paragraphs>
  <Slides>34</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Avenir Next LT Pro</vt:lpstr>
      <vt:lpstr>Calibri</vt:lpstr>
      <vt:lpstr>Goudy Old Style</vt:lpstr>
      <vt:lpstr>Times New Roman</vt:lpstr>
      <vt:lpstr>Wingdings</vt:lpstr>
      <vt:lpstr>FrostyVTI</vt:lpstr>
      <vt:lpstr>PowerPoint Presentation</vt:lpstr>
      <vt:lpstr>PowerPoint Presentation</vt:lpstr>
      <vt:lpstr>Presented To:</vt:lpstr>
      <vt:lpstr>Agenda</vt:lpstr>
      <vt:lpstr>Introduction</vt:lpstr>
      <vt:lpstr>Software Requirements Specification (Key 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Tanveer Tarek</dc:creator>
  <cp:lastModifiedBy>Tanveer Tarek</cp:lastModifiedBy>
  <cp:revision>1</cp:revision>
  <dcterms:created xsi:type="dcterms:W3CDTF">2024-12-10T16:27:43Z</dcterms:created>
  <dcterms:modified xsi:type="dcterms:W3CDTF">2024-12-11T16:11:59Z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